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Lst>
  <p:notesMasterIdLst>
    <p:notesMasterId r:id="rId23"/>
  </p:notesMasterIdLst>
  <p:handoutMasterIdLst>
    <p:handoutMasterId r:id="rId24"/>
  </p:handoutMasterIdLst>
  <p:sldIdLst>
    <p:sldId id="626" r:id="rId2"/>
    <p:sldId id="591" r:id="rId3"/>
    <p:sldId id="593" r:id="rId4"/>
    <p:sldId id="594" r:id="rId5"/>
    <p:sldId id="595" r:id="rId6"/>
    <p:sldId id="596" r:id="rId7"/>
    <p:sldId id="597" r:id="rId8"/>
    <p:sldId id="598" r:id="rId9"/>
    <p:sldId id="599" r:id="rId10"/>
    <p:sldId id="600" r:id="rId11"/>
    <p:sldId id="615" r:id="rId12"/>
    <p:sldId id="616" r:id="rId13"/>
    <p:sldId id="617" r:id="rId14"/>
    <p:sldId id="618" r:id="rId15"/>
    <p:sldId id="619" r:id="rId16"/>
    <p:sldId id="620" r:id="rId17"/>
    <p:sldId id="621" r:id="rId18"/>
    <p:sldId id="622" r:id="rId19"/>
    <p:sldId id="623" r:id="rId20"/>
    <p:sldId id="624" r:id="rId21"/>
    <p:sldId id="625" r:id="rId22"/>
  </p:sldIdLst>
  <p:sldSz cx="9144000" cy="6858000" type="screen4x3"/>
  <p:notesSz cx="6991350" cy="9282113"/>
  <p:embeddedFontLst>
    <p:embeddedFont>
      <p:font typeface="B Nazanin" panose="00000400000000000000" pitchFamily="2" charset="-78"/>
      <p:regular r:id="rId25"/>
      <p:bold r:id="rId26"/>
    </p:embeddedFont>
    <p:embeddedFont>
      <p:font typeface="新細明體" panose="02020500000000000000" pitchFamily="18" charset="-120"/>
      <p:regular r:id="rId27"/>
    </p:embeddedFont>
    <p:embeddedFont>
      <p:font typeface="Tahoma" panose="020B0604030504040204" pitchFamily="34" charset="0"/>
      <p:regular r:id="rId28"/>
      <p:bold r:id="rId29"/>
    </p:embeddedFont>
    <p:embeddedFont>
      <p:font typeface="B Zar" panose="00000400000000000000" pitchFamily="2" charset="-78"/>
      <p:regular r:id="rId30"/>
      <p:bold r:id="rId31"/>
    </p:embeddedFont>
  </p:embeddedFontLst>
  <p:defaultTextStyle>
    <a:defPPr>
      <a:defRPr lang="en-US"/>
    </a:defPPr>
    <a:lvl1pPr algn="r" rtl="1" fontAlgn="base">
      <a:spcBef>
        <a:spcPct val="0"/>
      </a:spcBef>
      <a:spcAft>
        <a:spcPct val="0"/>
      </a:spcAft>
      <a:defRPr sz="1000" kern="1200">
        <a:solidFill>
          <a:schemeClr val="tx1"/>
        </a:solidFill>
        <a:latin typeface="Tahoma" pitchFamily="34" charset="0"/>
        <a:ea typeface="+mn-ea"/>
        <a:cs typeface="Times New Roman" pitchFamily="18" charset="0"/>
      </a:defRPr>
    </a:lvl1pPr>
    <a:lvl2pPr marL="457200" algn="r" rtl="1" fontAlgn="base">
      <a:spcBef>
        <a:spcPct val="0"/>
      </a:spcBef>
      <a:spcAft>
        <a:spcPct val="0"/>
      </a:spcAft>
      <a:defRPr sz="1000" kern="1200">
        <a:solidFill>
          <a:schemeClr val="tx1"/>
        </a:solidFill>
        <a:latin typeface="Tahoma" pitchFamily="34" charset="0"/>
        <a:ea typeface="+mn-ea"/>
        <a:cs typeface="Times New Roman" pitchFamily="18" charset="0"/>
      </a:defRPr>
    </a:lvl2pPr>
    <a:lvl3pPr marL="914400" algn="r" rtl="1" fontAlgn="base">
      <a:spcBef>
        <a:spcPct val="0"/>
      </a:spcBef>
      <a:spcAft>
        <a:spcPct val="0"/>
      </a:spcAft>
      <a:defRPr sz="1000" kern="1200">
        <a:solidFill>
          <a:schemeClr val="tx1"/>
        </a:solidFill>
        <a:latin typeface="Tahoma" pitchFamily="34" charset="0"/>
        <a:ea typeface="+mn-ea"/>
        <a:cs typeface="Times New Roman" pitchFamily="18" charset="0"/>
      </a:defRPr>
    </a:lvl3pPr>
    <a:lvl4pPr marL="1371600" algn="r" rtl="1" fontAlgn="base">
      <a:spcBef>
        <a:spcPct val="0"/>
      </a:spcBef>
      <a:spcAft>
        <a:spcPct val="0"/>
      </a:spcAft>
      <a:defRPr sz="1000" kern="1200">
        <a:solidFill>
          <a:schemeClr val="tx1"/>
        </a:solidFill>
        <a:latin typeface="Tahoma" pitchFamily="34" charset="0"/>
        <a:ea typeface="+mn-ea"/>
        <a:cs typeface="Times New Roman" pitchFamily="18" charset="0"/>
      </a:defRPr>
    </a:lvl4pPr>
    <a:lvl5pPr marL="1828800" algn="r" rtl="1" fontAlgn="base">
      <a:spcBef>
        <a:spcPct val="0"/>
      </a:spcBef>
      <a:spcAft>
        <a:spcPct val="0"/>
      </a:spcAft>
      <a:defRPr sz="1000" kern="1200">
        <a:solidFill>
          <a:schemeClr val="tx1"/>
        </a:solidFill>
        <a:latin typeface="Tahoma" pitchFamily="34" charset="0"/>
        <a:ea typeface="+mn-ea"/>
        <a:cs typeface="Times New Roman" pitchFamily="18" charset="0"/>
      </a:defRPr>
    </a:lvl5pPr>
    <a:lvl6pPr marL="2286000" algn="r" defTabSz="914400" rtl="1" eaLnBrk="1" latinLnBrk="0" hangingPunct="1">
      <a:defRPr sz="1000" kern="1200">
        <a:solidFill>
          <a:schemeClr val="tx1"/>
        </a:solidFill>
        <a:latin typeface="Tahoma" pitchFamily="34" charset="0"/>
        <a:ea typeface="+mn-ea"/>
        <a:cs typeface="Times New Roman" pitchFamily="18" charset="0"/>
      </a:defRPr>
    </a:lvl6pPr>
    <a:lvl7pPr marL="2743200" algn="r" defTabSz="914400" rtl="1" eaLnBrk="1" latinLnBrk="0" hangingPunct="1">
      <a:defRPr sz="1000" kern="1200">
        <a:solidFill>
          <a:schemeClr val="tx1"/>
        </a:solidFill>
        <a:latin typeface="Tahoma" pitchFamily="34" charset="0"/>
        <a:ea typeface="+mn-ea"/>
        <a:cs typeface="Times New Roman" pitchFamily="18" charset="0"/>
      </a:defRPr>
    </a:lvl7pPr>
    <a:lvl8pPr marL="3200400" algn="r" defTabSz="914400" rtl="1" eaLnBrk="1" latinLnBrk="0" hangingPunct="1">
      <a:defRPr sz="1000" kern="1200">
        <a:solidFill>
          <a:schemeClr val="tx1"/>
        </a:solidFill>
        <a:latin typeface="Tahoma" pitchFamily="34" charset="0"/>
        <a:ea typeface="+mn-ea"/>
        <a:cs typeface="Times New Roman" pitchFamily="18" charset="0"/>
      </a:defRPr>
    </a:lvl8pPr>
    <a:lvl9pPr marL="3657600" algn="r" defTabSz="914400" rtl="1" eaLnBrk="1" latinLnBrk="0" hangingPunct="1">
      <a:defRPr sz="10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8EE"/>
    <a:srgbClr val="5A2781"/>
    <a:srgbClr val="800000"/>
    <a:srgbClr val="040408"/>
    <a:srgbClr val="66FFFF"/>
    <a:srgbClr val="756A94"/>
    <a:srgbClr val="CCFF99"/>
    <a:srgbClr val="F7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82226" autoAdjust="0"/>
  </p:normalViewPr>
  <p:slideViewPr>
    <p:cSldViewPr snapToGrid="0">
      <p:cViewPr varScale="1">
        <p:scale>
          <a:sx n="61" d="100"/>
          <a:sy n="61" d="100"/>
        </p:scale>
        <p:origin x="1230" y="42"/>
      </p:cViewPr>
      <p:guideLst>
        <p:guide orient="horz" pos="2160"/>
        <p:guide pos="2880"/>
      </p:guideLst>
    </p:cSldViewPr>
  </p:slideViewPr>
  <p:outlineViewPr>
    <p:cViewPr>
      <p:scale>
        <a:sx n="33" d="100"/>
        <a:sy n="33" d="100"/>
      </p:scale>
      <p:origin x="66" y="15852"/>
    </p:cViewPr>
  </p:outlineViewPr>
  <p:notesTextViewPr>
    <p:cViewPr>
      <p:scale>
        <a:sx n="100" d="100"/>
        <a:sy n="100" d="100"/>
      </p:scale>
      <p:origin x="0" y="0"/>
    </p:cViewPr>
  </p:notesTextViewPr>
  <p:sorterViewPr>
    <p:cViewPr>
      <p:scale>
        <a:sx n="66" d="100"/>
        <a:sy n="66" d="100"/>
      </p:scale>
      <p:origin x="0" y="6924"/>
    </p:cViewPr>
  </p:sorterViewPr>
  <p:notesViewPr>
    <p:cSldViewPr snapToGrid="0">
      <p:cViewPr varScale="1">
        <p:scale>
          <a:sx n="57" d="100"/>
          <a:sy n="57" d="100"/>
        </p:scale>
        <p:origin x="-1806" y="-102"/>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D41077D1-F372-4CD4-9583-4D5996FB8EF2}" type="slidenum">
              <a:rPr lang="ar-SA"/>
              <a:pPr>
                <a:defRPr/>
              </a:pPr>
              <a:t>‹#›</a:t>
            </a:fld>
            <a:endParaRPr lang="en-US"/>
          </a:p>
        </p:txBody>
      </p:sp>
    </p:spTree>
    <p:extLst>
      <p:ext uri="{BB962C8B-B14F-4D97-AF65-F5344CB8AC3E}">
        <p14:creationId xmlns:p14="http://schemas.microsoft.com/office/powerpoint/2010/main" val="134281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AA8CF4E4-080F-4C04-A792-7F3345AFF169}" type="slidenum">
              <a:rPr lang="ar-SA"/>
              <a:pPr>
                <a:defRPr/>
              </a:pPr>
              <a:t>‹#›</a:t>
            </a:fld>
            <a:endParaRPr lang="en-US"/>
          </a:p>
        </p:txBody>
      </p:sp>
    </p:spTree>
    <p:extLst>
      <p:ext uri="{BB962C8B-B14F-4D97-AF65-F5344CB8AC3E}">
        <p14:creationId xmlns:p14="http://schemas.microsoft.com/office/powerpoint/2010/main" val="175845048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FA6F7C-CB2A-4BF2-8A6B-E6753E9969C0}" type="slidenum">
              <a:rPr lang="ar-SA"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0160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3723EE1-937C-4293-8AAE-136401A996BD}" type="slidenum">
              <a:rPr lang="en-US" smtClean="0"/>
              <a:pPr/>
              <a:t>3</a:t>
            </a:fld>
            <a:endParaRPr lang="en-US" smtClean="0"/>
          </a:p>
        </p:txBody>
      </p:sp>
      <p:sp>
        <p:nvSpPr>
          <p:cNvPr id="108547" name="Rectangle 2"/>
          <p:cNvSpPr>
            <a:spLocks noGrp="1" noRot="1" noChangeAspect="1" noChangeArrowheads="1" noTextEdit="1"/>
          </p:cNvSpPr>
          <p:nvPr>
            <p:ph type="sldImg"/>
          </p:nvPr>
        </p:nvSpPr>
        <p:spPr>
          <a:xfrm>
            <a:off x="1184275" y="701675"/>
            <a:ext cx="4622800" cy="3467100"/>
          </a:xfrm>
          <a:ln cap="flat"/>
        </p:spPr>
      </p:sp>
      <p:sp>
        <p:nvSpPr>
          <p:cNvPr id="108548" name="Rectangle 3"/>
          <p:cNvSpPr>
            <a:spLocks noGrp="1" noChangeArrowheads="1"/>
          </p:cNvSpPr>
          <p:nvPr>
            <p:ph type="body" idx="1"/>
          </p:nvPr>
        </p:nvSpPr>
        <p:spPr>
          <a:noFill/>
          <a:ln/>
        </p:spPr>
        <p:txBody>
          <a:bodyPr/>
          <a:lstStyle/>
          <a:p>
            <a:pPr algn="l" rtl="0"/>
            <a:r>
              <a:rPr lang="en-US" sz="2400" dirty="0" smtClean="0"/>
              <a:t>Could use rat in a maze animation from Web site instead.</a:t>
            </a:r>
          </a:p>
          <a:p>
            <a:pPr algn="l" rtl="0"/>
            <a:r>
              <a:rPr lang="en-US" sz="2400" dirty="0" smtClean="0"/>
              <a:t>Blue squares are blocked squares. Orange squares are available to route a wire.</a:t>
            </a:r>
          </a:p>
          <a:p>
            <a:pPr algn="l" rtl="0"/>
            <a:r>
              <a:rPr lang="en-US" sz="2400" dirty="0" smtClean="0"/>
              <a:t>A queue of reachable squares is used. The queue is initially empty, and the start pin square/cell is the examine cell. This cell has a distance value of 0. Unreached unblocked squares adjacent to the examine cell are marked with their distance (this is 1 more than the distance value of the examine cell) and added to the queue. Then a cell is removed from the queue and made the new examine cell. This process is repeated until the end pin is reached or the queue becomes empty. Cells become examine cells in order of their distance from the start pin.</a:t>
            </a:r>
          </a:p>
        </p:txBody>
      </p:sp>
    </p:spTree>
    <p:extLst>
      <p:ext uri="{BB962C8B-B14F-4D97-AF65-F5344CB8AC3E}">
        <p14:creationId xmlns:p14="http://schemas.microsoft.com/office/powerpoint/2010/main" val="116982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AA9C43D-45E5-47B1-A71B-35935E03F777}" type="slidenum">
              <a:rPr lang="en-US" smtClean="0"/>
              <a:pPr/>
              <a:t>4</a:t>
            </a:fld>
            <a:endParaRPr lang="en-US" smtClean="0"/>
          </a:p>
        </p:txBody>
      </p:sp>
      <p:sp>
        <p:nvSpPr>
          <p:cNvPr id="109571" name="Rectangle 2"/>
          <p:cNvSpPr>
            <a:spLocks noGrp="1" noRot="1" noChangeAspect="1" noChangeArrowheads="1" noTextEdit="1"/>
          </p:cNvSpPr>
          <p:nvPr>
            <p:ph type="sldImg"/>
          </p:nvPr>
        </p:nvSpPr>
        <p:spPr>
          <a:xfrm>
            <a:off x="1184275" y="701675"/>
            <a:ext cx="4622800" cy="3467100"/>
          </a:xfrm>
          <a:ln cap="flat"/>
        </p:spPr>
      </p:sp>
      <p:sp>
        <p:nvSpPr>
          <p:cNvPr id="109572"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78684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9F1482A-C91D-4E9F-B70D-142C4641D019}" type="slidenum">
              <a:rPr lang="en-US" smtClean="0"/>
              <a:pPr/>
              <a:t>5</a:t>
            </a:fld>
            <a:endParaRPr lang="en-US" smtClean="0"/>
          </a:p>
        </p:txBody>
      </p:sp>
      <p:sp>
        <p:nvSpPr>
          <p:cNvPr id="110595" name="Rectangle 2"/>
          <p:cNvSpPr>
            <a:spLocks noGrp="1" noRot="1" noChangeAspect="1" noChangeArrowheads="1" noTextEdit="1"/>
          </p:cNvSpPr>
          <p:nvPr>
            <p:ph type="sldImg"/>
          </p:nvPr>
        </p:nvSpPr>
        <p:spPr>
          <a:xfrm>
            <a:off x="1184275" y="701675"/>
            <a:ext cx="4622800" cy="3467100"/>
          </a:xfrm>
          <a:ln cap="flat"/>
        </p:spPr>
      </p:sp>
      <p:sp>
        <p:nvSpPr>
          <p:cNvPr id="110596"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264003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5A49FC6-C04C-4325-AC0C-AEA37EA94FCE}" type="slidenum">
              <a:rPr lang="en-US" smtClean="0"/>
              <a:pPr/>
              <a:t>6</a:t>
            </a:fld>
            <a:endParaRPr lang="en-US" smtClean="0"/>
          </a:p>
        </p:txBody>
      </p:sp>
      <p:sp>
        <p:nvSpPr>
          <p:cNvPr id="111619" name="Rectangle 2"/>
          <p:cNvSpPr>
            <a:spLocks noGrp="1" noRot="1" noChangeAspect="1" noChangeArrowheads="1" noTextEdit="1"/>
          </p:cNvSpPr>
          <p:nvPr>
            <p:ph type="sldImg"/>
          </p:nvPr>
        </p:nvSpPr>
        <p:spPr>
          <a:xfrm>
            <a:off x="1184275" y="701675"/>
            <a:ext cx="4622800" cy="3467100"/>
          </a:xfrm>
          <a:ln cap="flat"/>
        </p:spPr>
      </p:sp>
      <p:sp>
        <p:nvSpPr>
          <p:cNvPr id="111620"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400448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C808FB6-1CEF-43CE-AD26-84BCE0A3DB81}" type="slidenum">
              <a:rPr lang="en-US" smtClean="0"/>
              <a:pPr/>
              <a:t>7</a:t>
            </a:fld>
            <a:endParaRPr lang="en-US" smtClean="0"/>
          </a:p>
        </p:txBody>
      </p:sp>
      <p:sp>
        <p:nvSpPr>
          <p:cNvPr id="112643" name="Rectangle 2"/>
          <p:cNvSpPr>
            <a:spLocks noGrp="1" noRot="1" noChangeAspect="1" noChangeArrowheads="1" noTextEdit="1"/>
          </p:cNvSpPr>
          <p:nvPr>
            <p:ph type="sldImg"/>
          </p:nvPr>
        </p:nvSpPr>
        <p:spPr>
          <a:xfrm>
            <a:off x="1184275" y="701675"/>
            <a:ext cx="4622800" cy="3467100"/>
          </a:xfrm>
          <a:ln cap="flat"/>
        </p:spPr>
      </p:sp>
      <p:sp>
        <p:nvSpPr>
          <p:cNvPr id="112644"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377062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E8FAA5D-20FE-42CC-BB07-D4C9A1C6CB02}" type="slidenum">
              <a:rPr lang="en-US" smtClean="0"/>
              <a:pPr/>
              <a:t>8</a:t>
            </a:fld>
            <a:endParaRPr lang="en-US" smtClean="0"/>
          </a:p>
        </p:txBody>
      </p:sp>
      <p:sp>
        <p:nvSpPr>
          <p:cNvPr id="113667" name="Rectangle 2"/>
          <p:cNvSpPr>
            <a:spLocks noGrp="1" noRot="1" noChangeAspect="1" noChangeArrowheads="1" noTextEdit="1"/>
          </p:cNvSpPr>
          <p:nvPr>
            <p:ph type="sldImg"/>
          </p:nvPr>
        </p:nvSpPr>
        <p:spPr>
          <a:xfrm>
            <a:off x="1184275" y="701675"/>
            <a:ext cx="4622800" cy="3467100"/>
          </a:xfrm>
          <a:ln cap="flat"/>
        </p:spPr>
      </p:sp>
      <p:sp>
        <p:nvSpPr>
          <p:cNvPr id="113668"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14555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A4BB9E0-152A-41B9-AEC6-F4E65FC18FD5}" type="slidenum">
              <a:rPr lang="en-US" smtClean="0"/>
              <a:pPr/>
              <a:t>9</a:t>
            </a:fld>
            <a:endParaRPr lang="en-US" smtClean="0"/>
          </a:p>
        </p:txBody>
      </p:sp>
      <p:sp>
        <p:nvSpPr>
          <p:cNvPr id="114691" name="Rectangle 2"/>
          <p:cNvSpPr>
            <a:spLocks noGrp="1" noRot="1" noChangeAspect="1" noChangeArrowheads="1" noTextEdit="1"/>
          </p:cNvSpPr>
          <p:nvPr>
            <p:ph type="sldImg"/>
          </p:nvPr>
        </p:nvSpPr>
        <p:spPr>
          <a:xfrm>
            <a:off x="1184275" y="701675"/>
            <a:ext cx="4622800" cy="3467100"/>
          </a:xfrm>
          <a:ln cap="flat"/>
        </p:spPr>
      </p:sp>
      <p:sp>
        <p:nvSpPr>
          <p:cNvPr id="114692"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230463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1A40C92-C1EB-4E08-A885-2ED37EAD64AA}" type="slidenum">
              <a:rPr lang="en-US" smtClean="0"/>
              <a:pPr/>
              <a:t>10</a:t>
            </a:fld>
            <a:endParaRPr lang="en-US" smtClean="0"/>
          </a:p>
        </p:txBody>
      </p:sp>
      <p:sp>
        <p:nvSpPr>
          <p:cNvPr id="115715" name="Rectangle 2"/>
          <p:cNvSpPr>
            <a:spLocks noGrp="1" noRot="1" noChangeAspect="1" noChangeArrowheads="1" noTextEdit="1"/>
          </p:cNvSpPr>
          <p:nvPr>
            <p:ph type="sldImg"/>
          </p:nvPr>
        </p:nvSpPr>
        <p:spPr>
          <a:xfrm>
            <a:off x="1184275" y="701675"/>
            <a:ext cx="4622800" cy="3467100"/>
          </a:xfrm>
          <a:ln cap="flat"/>
        </p:spPr>
      </p:sp>
      <p:sp>
        <p:nvSpPr>
          <p:cNvPr id="115716"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353788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C9CDB3F2-49BE-429B-8C9A-792A3C0E5A79}"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32099F5A-0D0C-4A5D-BC39-0AEC9E8680FE}"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9726A70-A2AE-4EB1-8B28-0D7B073F47C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735BD4C-89EA-4F2B-B4D8-961723ED3F2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838200" y="1905000"/>
            <a:ext cx="7772400" cy="4114800"/>
          </a:xfrm>
        </p:spPr>
        <p:txBody>
          <a:bodyPr/>
          <a:lstStyle/>
          <a:p>
            <a:pPr lvl="0"/>
            <a:endParaRPr lang="fa-IR" noProof="0" smtClean="0"/>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0ED0E37D-22E7-493C-B02F-3439FBADF1DE}"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5613" y="6242050"/>
            <a:ext cx="2130425" cy="474663"/>
          </a:xfrm>
        </p:spPr>
        <p:txBody>
          <a:bodyPr/>
          <a:lstStyle>
            <a:lvl1pPr>
              <a:defRPr/>
            </a:lvl1pPr>
          </a:lstStyle>
          <a:p>
            <a:pPr>
              <a:defRPr/>
            </a:pPr>
            <a:endParaRPr lang="en-US" altLang="zh-TW"/>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pPr>
              <a:defRPr/>
            </a:pPr>
            <a:endParaRPr lang="en-US" altLang="zh-TW"/>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pPr>
              <a:defRPr/>
            </a:pPr>
            <a:fld id="{8CFA59F0-8642-4879-86C8-7BE944B364B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9DFCB474-93DC-44CB-A0A4-B5D0A1F1962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280F4CA-9EE5-4CCD-BE6B-6665938A05A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8BEDA258-385D-4FC6-841A-1CD06B1D31C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303E4E0F-7060-4955-BF08-FDF82682ADA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3FB0883E-5384-4CA6-8B76-B552C186B36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C06D1ADB-5046-4667-89AA-4E41B0BE012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27F08811-128A-4188-821D-26C671418D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12C3D04-7658-4CE6-8BB4-88FDCAA3F2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2051" name="Group 1094"/>
          <p:cNvGrpSpPr>
            <a:grpSpLocks/>
          </p:cNvGrpSpPr>
          <p:nvPr/>
        </p:nvGrpSpPr>
        <p:grpSpPr bwMode="auto">
          <a:xfrm>
            <a:off x="0" y="0"/>
            <a:ext cx="9144000" cy="6858000"/>
            <a:chOff x="0" y="0"/>
            <a:chExt cx="5760" cy="4320"/>
          </a:xfrm>
        </p:grpSpPr>
        <p:grpSp>
          <p:nvGrpSpPr>
            <p:cNvPr id="2058" name="Group 1027"/>
            <p:cNvGrpSpPr>
              <a:grpSpLocks/>
            </p:cNvGrpSpPr>
            <p:nvPr/>
          </p:nvGrpSpPr>
          <p:grpSpPr bwMode="auto">
            <a:xfrm>
              <a:off x="0" y="0"/>
              <a:ext cx="5760" cy="4320"/>
              <a:chOff x="0" y="0"/>
              <a:chExt cx="5760" cy="4320"/>
            </a:xfrm>
          </p:grpSpPr>
          <p:grpSp>
            <p:nvGrpSpPr>
              <p:cNvPr id="2063"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2064"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2059"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2052"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FF4F8538-D474-4BFD-9992-053702FC14DE}"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77" r:id="rId14"/>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66888"/>
            <a:ext cx="6196012" cy="1223962"/>
          </a:xfrm>
        </p:spPr>
        <p:txBody>
          <a:bodyPr/>
          <a:lstStyle/>
          <a:p>
            <a:pPr algn="ctr" eaLnBrk="1" hangingPunct="1"/>
            <a:r>
              <a:rPr lang="fa-IR" sz="4000" dirty="0" smtClean="0">
                <a:cs typeface="B Zar" panose="00000400000000000000" pitchFamily="2" charset="-78"/>
              </a:rPr>
              <a:t>پشته و صف</a:t>
            </a:r>
            <a:endParaRPr lang="en-US" sz="4000" dirty="0" smtClean="0">
              <a:cs typeface="B Zar" panose="00000400000000000000" pitchFamily="2" charset="-78"/>
            </a:endParaRPr>
          </a:p>
        </p:txBody>
      </p:sp>
      <p:sp>
        <p:nvSpPr>
          <p:cNvPr id="11267" name="Text Box 7"/>
          <p:cNvSpPr txBox="1">
            <a:spLocks noChangeArrowheads="1"/>
          </p:cNvSpPr>
          <p:nvPr/>
        </p:nvSpPr>
        <p:spPr bwMode="auto">
          <a:xfrm>
            <a:off x="723900" y="5594350"/>
            <a:ext cx="4948238" cy="366713"/>
          </a:xfrm>
          <a:prstGeom prst="rect">
            <a:avLst/>
          </a:prstGeom>
          <a:noFill/>
          <a:ln w="12700">
            <a:noFill/>
            <a:miter lim="800000"/>
            <a:headEnd/>
            <a:tailEnd/>
          </a:ln>
        </p:spPr>
        <p:txBody>
          <a:bodyPr lIns="0" rIns="0">
            <a:spAutoFit/>
          </a:bodyPr>
          <a:lstStyle/>
          <a:p>
            <a:pPr algn="l" defTabSz="762000">
              <a:spcBef>
                <a:spcPct val="50000"/>
              </a:spcBef>
              <a:buClr>
                <a:srgbClr val="A50021"/>
              </a:buClr>
              <a:buFont typeface="Wingdings" pitchFamily="2" charset="2"/>
              <a:buNone/>
            </a:pPr>
            <a:r>
              <a:rPr lang="fa-IR" sz="1800" dirty="0" smtClean="0">
                <a:cs typeface="B Nazanin" panose="00000400000000000000" pitchFamily="2" charset="-78"/>
              </a:rPr>
              <a:t>دانشگاه کاشان- دانشکده مهندسی برق و کامپیوتر</a:t>
            </a:r>
            <a:endParaRPr lang="en-GB" sz="1800" dirty="0">
              <a:cs typeface="B Nazanin" panose="00000400000000000000" pitchFamily="2" charset="-78"/>
            </a:endParaRPr>
          </a:p>
        </p:txBody>
      </p:sp>
      <p:sp>
        <p:nvSpPr>
          <p:cNvPr id="11268" name="Rectangle 13"/>
          <p:cNvSpPr>
            <a:spLocks noChangeArrowheads="1"/>
          </p:cNvSpPr>
          <p:nvPr/>
        </p:nvSpPr>
        <p:spPr bwMode="auto">
          <a:xfrm>
            <a:off x="1804988" y="3839489"/>
            <a:ext cx="5402262" cy="1560427"/>
          </a:xfrm>
          <a:prstGeom prst="rect">
            <a:avLst/>
          </a:prstGeom>
          <a:noFill/>
          <a:ln w="9525" algn="ctr">
            <a:noFill/>
            <a:miter lim="800000"/>
            <a:headEnd/>
            <a:tailEnd/>
          </a:ln>
        </p:spPr>
        <p:txBody>
          <a:bodyPr lIns="0" rIns="0" bIns="0" anchor="ctr">
            <a:spAutoFit/>
          </a:bodyPr>
          <a:lstStyle/>
          <a:p>
            <a:pPr>
              <a:spcBef>
                <a:spcPct val="20000"/>
              </a:spcBef>
              <a:buClr>
                <a:schemeClr val="hlink"/>
              </a:buClr>
              <a:buFont typeface="Wingdings" pitchFamily="2" charset="2"/>
              <a:buNone/>
            </a:pPr>
            <a:r>
              <a:rPr lang="fa-IR" sz="2400" b="1" dirty="0" smtClean="0">
                <a:solidFill>
                  <a:srgbClr val="0034DC"/>
                </a:solidFill>
                <a:cs typeface="B Zar" panose="00000400000000000000" pitchFamily="2" charset="-78"/>
              </a:rPr>
              <a:t>سید مهدی وحیدی پور</a:t>
            </a:r>
          </a:p>
          <a:p>
            <a:pPr>
              <a:spcBef>
                <a:spcPct val="20000"/>
              </a:spcBef>
              <a:buClr>
                <a:schemeClr val="hlink"/>
              </a:buClr>
              <a:buFont typeface="Wingdings" pitchFamily="2" charset="2"/>
              <a:buNone/>
            </a:pPr>
            <a:endParaRPr lang="fa-IR" sz="2400" b="1" dirty="0">
              <a:solidFill>
                <a:srgbClr val="0034DC"/>
              </a:solidFill>
              <a:cs typeface="Zar" pitchFamily="2" charset="-78"/>
            </a:endParaRPr>
          </a:p>
          <a:p>
            <a:pPr>
              <a:spcBef>
                <a:spcPct val="20000"/>
              </a:spcBef>
              <a:buClr>
                <a:schemeClr val="hlink"/>
              </a:buClr>
              <a:buFont typeface="Wingdings" pitchFamily="2" charset="2"/>
              <a:buNone/>
            </a:pPr>
            <a:r>
              <a:rPr lang="fa-IR" sz="1800" b="1" dirty="0" smtClean="0">
                <a:solidFill>
                  <a:srgbClr val="0034DC"/>
                </a:solidFill>
                <a:cs typeface="B Zar" panose="00000400000000000000" pitchFamily="2" charset="-78"/>
              </a:rPr>
              <a:t>با تشکر از دکتر جواد سلیمی</a:t>
            </a:r>
            <a:endParaRPr lang="en-US" sz="1800" b="1" dirty="0">
              <a:solidFill>
                <a:srgbClr val="0034DC"/>
              </a:solidFill>
              <a:cs typeface="B Zar" panose="00000400000000000000" pitchFamily="2" charset="-78"/>
            </a:endParaRPr>
          </a:p>
          <a:p>
            <a:pPr algn="l">
              <a:spcBef>
                <a:spcPct val="20000"/>
              </a:spcBef>
              <a:buClr>
                <a:schemeClr val="hlink"/>
              </a:buClr>
            </a:pPr>
            <a:endParaRPr lang="en-US" sz="2000" dirty="0">
              <a:solidFill>
                <a:srgbClr val="0034DC"/>
              </a:solidFill>
              <a:cs typeface="Zar"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385" y="138035"/>
            <a:ext cx="1905000" cy="1905000"/>
          </a:xfrm>
          <a:prstGeom prst="rect">
            <a:avLst/>
          </a:prstGeom>
        </p:spPr>
      </p:pic>
    </p:spTree>
    <p:extLst>
      <p:ext uri="{BB962C8B-B14F-4D97-AF65-F5344CB8AC3E}">
        <p14:creationId xmlns:p14="http://schemas.microsoft.com/office/powerpoint/2010/main" val="1096011926"/>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68" decel="100000"/>
                                        <p:tgtEl>
                                          <p:spTgt spid="3074"/>
                                        </p:tgtEl>
                                      </p:cBhvr>
                                    </p:animEffect>
                                    <p:animScale>
                                      <p:cBhvr>
                                        <p:cTn id="8" dur="768" decel="100000"/>
                                        <p:tgtEl>
                                          <p:spTgt spid="3074"/>
                                        </p:tgtEl>
                                      </p:cBhvr>
                                      <p:from x="10000" y="10000"/>
                                      <p:to x="200000" y="450000"/>
                                    </p:animScale>
                                    <p:animScale>
                                      <p:cBhvr>
                                        <p:cTn id="9" dur="1230" accel="100000" fill="hold">
                                          <p:stCondLst>
                                            <p:cond delay="768"/>
                                          </p:stCondLst>
                                        </p:cTn>
                                        <p:tgtEl>
                                          <p:spTgt spid="3074"/>
                                        </p:tgtEl>
                                      </p:cBhvr>
                                      <p:from x="200000" y="450000"/>
                                      <p:to x="100000" y="100000"/>
                                    </p:animScale>
                                    <p:set>
                                      <p:cBhvr>
                                        <p:cTn id="10" dur="768" fill="hold"/>
                                        <p:tgtEl>
                                          <p:spTgt spid="3074"/>
                                        </p:tgtEl>
                                        <p:attrNameLst>
                                          <p:attrName>ppt_x</p:attrName>
                                        </p:attrNameLst>
                                      </p:cBhvr>
                                      <p:to>
                                        <p:strVal val="(0.5)"/>
                                      </p:to>
                                    </p:set>
                                    <p:anim from="(0.5)" to="(#ppt_x)" calcmode="lin" valueType="num">
                                      <p:cBhvr>
                                        <p:cTn id="11" dur="1230" accel="100000" fill="hold">
                                          <p:stCondLst>
                                            <p:cond delay="768"/>
                                          </p:stCondLst>
                                        </p:cTn>
                                        <p:tgtEl>
                                          <p:spTgt spid="3074"/>
                                        </p:tgtEl>
                                        <p:attrNameLst>
                                          <p:attrName>ppt_x</p:attrName>
                                        </p:attrNameLst>
                                      </p:cBhvr>
                                    </p:anim>
                                    <p:set>
                                      <p:cBhvr>
                                        <p:cTn id="12" dur="768" fill="hold"/>
                                        <p:tgtEl>
                                          <p:spTgt spid="3074"/>
                                        </p:tgtEl>
                                        <p:attrNameLst>
                                          <p:attrName>ppt_y</p:attrName>
                                        </p:attrNameLst>
                                      </p:cBhvr>
                                      <p:to>
                                        <p:strVal val="(#ppt_y+0.4)"/>
                                      </p:to>
                                    </p:set>
                                    <p:anim from="(#ppt_y+0.4)" to="(#ppt_y)" calcmode="lin" valueType="num">
                                      <p:cBhvr>
                                        <p:cTn id="13" dur="1230" accel="100000" fill="hold">
                                          <p:stCondLst>
                                            <p:cond delay="768"/>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5"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6"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7"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8"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9"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0"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1"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2"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3"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4"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5"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6"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7"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8"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9"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0"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1"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2"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3"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4"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5"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6"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7"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8"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9"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0"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1"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2"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3"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4"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5"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6"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7"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8"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9"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0"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1"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2"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3"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4"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5"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6"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7"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8"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9"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0"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1"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2"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3"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4"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5"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6"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7"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8"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9"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0"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1"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2"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3"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4"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5"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6"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7"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8"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9"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0"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1"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2"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3"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4"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5"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6"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7"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8"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9"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0"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1"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2"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3"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4"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5"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6"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7"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8"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9"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0"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1"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2"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3"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4"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5"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6"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7"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8"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9"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0"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1"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2"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3"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4"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5"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6"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7"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8"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9"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0"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1"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2"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3"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4"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5"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6"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7"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8"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9"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0"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1"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2"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3"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4"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5"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6"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7"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8"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9"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0"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1"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2"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3"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4"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5"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6"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7"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8"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9"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0"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1"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2"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3"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4"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5"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6"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7"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8"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9"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0"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1"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2"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3"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4"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5"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6"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7"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8"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9"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0"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1"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2"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3"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4"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5"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6"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7"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8"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9"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0"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1"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2"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3"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4"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5"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6"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7"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8"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9"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0"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1"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2"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3"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4"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5"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6"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7"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8"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9"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0"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1"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2"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3"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4"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5"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6"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7"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8"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9"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0"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1"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2"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3"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4"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5"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6"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7"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8"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9"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0"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1"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2"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3"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5204" name="Group 215"/>
          <p:cNvGrpSpPr>
            <a:grpSpLocks/>
          </p:cNvGrpSpPr>
          <p:nvPr/>
        </p:nvGrpSpPr>
        <p:grpSpPr bwMode="auto">
          <a:xfrm>
            <a:off x="158750" y="1219200"/>
            <a:ext cx="2051050" cy="461963"/>
            <a:chOff x="100" y="768"/>
            <a:chExt cx="1292" cy="291"/>
          </a:xfrm>
        </p:grpSpPr>
        <p:sp>
          <p:nvSpPr>
            <p:cNvPr id="85255"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6"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5205" name="Group 218"/>
          <p:cNvGrpSpPr>
            <a:grpSpLocks/>
          </p:cNvGrpSpPr>
          <p:nvPr/>
        </p:nvGrpSpPr>
        <p:grpSpPr bwMode="auto">
          <a:xfrm>
            <a:off x="158750" y="1905000"/>
            <a:ext cx="2051050" cy="461963"/>
            <a:chOff x="100" y="1200"/>
            <a:chExt cx="1292" cy="291"/>
          </a:xfrm>
        </p:grpSpPr>
        <p:sp>
          <p:nvSpPr>
            <p:cNvPr id="85253"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4"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grpSp>
        <p:nvGrpSpPr>
          <p:cNvPr id="4" name="Group 221"/>
          <p:cNvGrpSpPr>
            <a:grpSpLocks/>
          </p:cNvGrpSpPr>
          <p:nvPr/>
        </p:nvGrpSpPr>
        <p:grpSpPr bwMode="auto">
          <a:xfrm>
            <a:off x="3200400" y="3265488"/>
            <a:ext cx="304800" cy="461962"/>
            <a:chOff x="2016" y="1728"/>
            <a:chExt cx="192" cy="291"/>
          </a:xfrm>
        </p:grpSpPr>
        <p:sp>
          <p:nvSpPr>
            <p:cNvPr id="85251" name="Rectangle 219"/>
            <p:cNvSpPr>
              <a:spLocks noChangeArrowheads="1"/>
            </p:cNvSpPr>
            <p:nvPr/>
          </p:nvSpPr>
          <p:spPr bwMode="auto">
            <a:xfrm>
              <a:off x="2020" y="1780"/>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2" name="Rectangle 220"/>
            <p:cNvSpPr>
              <a:spLocks noChangeArrowheads="1"/>
            </p:cNvSpPr>
            <p:nvPr/>
          </p:nvSpPr>
          <p:spPr bwMode="auto">
            <a:xfrm>
              <a:off x="2016" y="1728"/>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grpSp>
      <p:sp>
        <p:nvSpPr>
          <p:cNvPr id="85207" name="Rectangle 223"/>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5208" name="Rectangle 224"/>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5209" name="Rectangle 225"/>
          <p:cNvSpPr>
            <a:spLocks noChangeArrowheads="1"/>
          </p:cNvSpPr>
          <p:nvPr/>
        </p:nvSpPr>
        <p:spPr bwMode="auto">
          <a:xfrm>
            <a:off x="28956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0" name="Rectangle 226"/>
          <p:cNvSpPr>
            <a:spLocks noChangeArrowheads="1"/>
          </p:cNvSpPr>
          <p:nvPr/>
        </p:nvSpPr>
        <p:spPr bwMode="auto">
          <a:xfrm>
            <a:off x="28956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1" name="Rectangle 227"/>
          <p:cNvSpPr>
            <a:spLocks noChangeArrowheads="1"/>
          </p:cNvSpPr>
          <p:nvPr/>
        </p:nvSpPr>
        <p:spPr bwMode="auto">
          <a:xfrm>
            <a:off x="22860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2" name="Rectangle 228"/>
          <p:cNvSpPr>
            <a:spLocks noChangeArrowheads="1"/>
          </p:cNvSpPr>
          <p:nvPr/>
        </p:nvSpPr>
        <p:spPr bwMode="auto">
          <a:xfrm>
            <a:off x="22860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3" name="Rectangle 229"/>
          <p:cNvSpPr>
            <a:spLocks noChangeArrowheads="1"/>
          </p:cNvSpPr>
          <p:nvPr/>
        </p:nvSpPr>
        <p:spPr bwMode="auto">
          <a:xfrm>
            <a:off x="32004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4" name="Rectangle 230"/>
          <p:cNvSpPr>
            <a:spLocks noChangeArrowheads="1"/>
          </p:cNvSpPr>
          <p:nvPr/>
        </p:nvSpPr>
        <p:spPr bwMode="auto">
          <a:xfrm>
            <a:off x="28956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5" name="Rectangle 231"/>
          <p:cNvSpPr>
            <a:spLocks noChangeArrowheads="1"/>
          </p:cNvSpPr>
          <p:nvPr/>
        </p:nvSpPr>
        <p:spPr bwMode="auto">
          <a:xfrm>
            <a:off x="28956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6" name="Rectangle 232"/>
          <p:cNvSpPr>
            <a:spLocks noChangeArrowheads="1"/>
          </p:cNvSpPr>
          <p:nvPr/>
        </p:nvSpPr>
        <p:spPr bwMode="auto">
          <a:xfrm>
            <a:off x="22860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7" name="Rectangle 233"/>
          <p:cNvSpPr>
            <a:spLocks noChangeArrowheads="1"/>
          </p:cNvSpPr>
          <p:nvPr/>
        </p:nvSpPr>
        <p:spPr bwMode="auto">
          <a:xfrm>
            <a:off x="2286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8" name="Rectangle 234"/>
          <p:cNvSpPr>
            <a:spLocks noChangeArrowheads="1"/>
          </p:cNvSpPr>
          <p:nvPr/>
        </p:nvSpPr>
        <p:spPr bwMode="auto">
          <a:xfrm>
            <a:off x="22860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19" name="Rectangle 235"/>
          <p:cNvSpPr>
            <a:spLocks noChangeArrowheads="1"/>
          </p:cNvSpPr>
          <p:nvPr/>
        </p:nvSpPr>
        <p:spPr bwMode="auto">
          <a:xfrm>
            <a:off x="25908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0" name="Rectangle 236"/>
          <p:cNvSpPr>
            <a:spLocks noChangeArrowheads="1"/>
          </p:cNvSpPr>
          <p:nvPr/>
        </p:nvSpPr>
        <p:spPr bwMode="auto">
          <a:xfrm>
            <a:off x="28956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1" name="Rectangle 237"/>
          <p:cNvSpPr>
            <a:spLocks noChangeArrowheads="1"/>
          </p:cNvSpPr>
          <p:nvPr/>
        </p:nvSpPr>
        <p:spPr bwMode="auto">
          <a:xfrm>
            <a:off x="32004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2" name="Rectangle 238"/>
          <p:cNvSpPr>
            <a:spLocks noChangeArrowheads="1"/>
          </p:cNvSpPr>
          <p:nvPr/>
        </p:nvSpPr>
        <p:spPr bwMode="auto">
          <a:xfrm>
            <a:off x="28956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3" name="Rectangle 239"/>
          <p:cNvSpPr>
            <a:spLocks noChangeArrowheads="1"/>
          </p:cNvSpPr>
          <p:nvPr/>
        </p:nvSpPr>
        <p:spPr bwMode="auto">
          <a:xfrm>
            <a:off x="28956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4" name="Rectangle 240"/>
          <p:cNvSpPr>
            <a:spLocks noChangeArrowheads="1"/>
          </p:cNvSpPr>
          <p:nvPr/>
        </p:nvSpPr>
        <p:spPr bwMode="auto">
          <a:xfrm>
            <a:off x="32004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5" name="Rectangle 241"/>
          <p:cNvSpPr>
            <a:spLocks noChangeArrowheads="1"/>
          </p:cNvSpPr>
          <p:nvPr/>
        </p:nvSpPr>
        <p:spPr bwMode="auto">
          <a:xfrm>
            <a:off x="22860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6" name="Rectangle 242"/>
          <p:cNvSpPr>
            <a:spLocks noChangeArrowheads="1"/>
          </p:cNvSpPr>
          <p:nvPr/>
        </p:nvSpPr>
        <p:spPr bwMode="auto">
          <a:xfrm>
            <a:off x="28956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7" name="Rectangle 243"/>
          <p:cNvSpPr>
            <a:spLocks noChangeArrowheads="1"/>
          </p:cNvSpPr>
          <p:nvPr/>
        </p:nvSpPr>
        <p:spPr bwMode="auto">
          <a:xfrm>
            <a:off x="32004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8" name="Rectangle 244"/>
          <p:cNvSpPr>
            <a:spLocks noChangeArrowheads="1"/>
          </p:cNvSpPr>
          <p:nvPr/>
        </p:nvSpPr>
        <p:spPr bwMode="auto">
          <a:xfrm>
            <a:off x="35052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9" name="Rectangle 245"/>
          <p:cNvSpPr>
            <a:spLocks noChangeArrowheads="1"/>
          </p:cNvSpPr>
          <p:nvPr/>
        </p:nvSpPr>
        <p:spPr bwMode="auto">
          <a:xfrm>
            <a:off x="35052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0" name="Rectangle 246"/>
          <p:cNvSpPr>
            <a:spLocks noChangeArrowheads="1"/>
          </p:cNvSpPr>
          <p:nvPr/>
        </p:nvSpPr>
        <p:spPr bwMode="auto">
          <a:xfrm>
            <a:off x="3810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1" name="Rectangle 247"/>
          <p:cNvSpPr>
            <a:spLocks noChangeArrowheads="1"/>
          </p:cNvSpPr>
          <p:nvPr/>
        </p:nvSpPr>
        <p:spPr bwMode="auto">
          <a:xfrm>
            <a:off x="35052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2" name="Rectangle 248"/>
          <p:cNvSpPr>
            <a:spLocks noChangeArrowheads="1"/>
          </p:cNvSpPr>
          <p:nvPr/>
        </p:nvSpPr>
        <p:spPr bwMode="auto">
          <a:xfrm>
            <a:off x="32004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3" name="Rectangle 249"/>
          <p:cNvSpPr>
            <a:spLocks noChangeArrowheads="1"/>
          </p:cNvSpPr>
          <p:nvPr/>
        </p:nvSpPr>
        <p:spPr bwMode="auto">
          <a:xfrm>
            <a:off x="25908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4" name="Rectangle 250"/>
          <p:cNvSpPr>
            <a:spLocks noChangeArrowheads="1"/>
          </p:cNvSpPr>
          <p:nvPr/>
        </p:nvSpPr>
        <p:spPr bwMode="auto">
          <a:xfrm>
            <a:off x="2286000" y="4179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5" name="Rectangle 251"/>
          <p:cNvSpPr>
            <a:spLocks noChangeArrowheads="1"/>
          </p:cNvSpPr>
          <p:nvPr/>
        </p:nvSpPr>
        <p:spPr bwMode="auto">
          <a:xfrm>
            <a:off x="32004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6" name="Rectangle 252"/>
          <p:cNvSpPr>
            <a:spLocks noChangeArrowheads="1"/>
          </p:cNvSpPr>
          <p:nvPr/>
        </p:nvSpPr>
        <p:spPr bwMode="auto">
          <a:xfrm>
            <a:off x="25908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grpSp>
        <p:nvGrpSpPr>
          <p:cNvPr id="5" name="Group 255"/>
          <p:cNvGrpSpPr>
            <a:grpSpLocks/>
          </p:cNvGrpSpPr>
          <p:nvPr/>
        </p:nvGrpSpPr>
        <p:grpSpPr bwMode="auto">
          <a:xfrm>
            <a:off x="2895600" y="3265488"/>
            <a:ext cx="304800" cy="461962"/>
            <a:chOff x="1824" y="1728"/>
            <a:chExt cx="192" cy="291"/>
          </a:xfrm>
        </p:grpSpPr>
        <p:sp>
          <p:nvSpPr>
            <p:cNvPr id="85249" name="Rectangle 253"/>
            <p:cNvSpPr>
              <a:spLocks noChangeArrowheads="1"/>
            </p:cNvSpPr>
            <p:nvPr/>
          </p:nvSpPr>
          <p:spPr bwMode="auto">
            <a:xfrm>
              <a:off x="1828" y="1780"/>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0" name="Rectangle 254"/>
            <p:cNvSpPr>
              <a:spLocks noChangeArrowheads="1"/>
            </p:cNvSpPr>
            <p:nvPr/>
          </p:nvSpPr>
          <p:spPr bwMode="auto">
            <a:xfrm>
              <a:off x="1824" y="1728"/>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grpSp>
      <p:sp>
        <p:nvSpPr>
          <p:cNvPr id="85238" name="Rectangle 256"/>
          <p:cNvSpPr>
            <a:spLocks noChangeArrowheads="1"/>
          </p:cNvSpPr>
          <p:nvPr/>
        </p:nvSpPr>
        <p:spPr bwMode="auto">
          <a:xfrm>
            <a:off x="3511550" y="33480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39" name="Rectangle 257"/>
          <p:cNvSpPr>
            <a:spLocks noChangeArrowheads="1"/>
          </p:cNvSpPr>
          <p:nvPr/>
        </p:nvSpPr>
        <p:spPr bwMode="auto">
          <a:xfrm>
            <a:off x="3505200" y="3265488"/>
            <a:ext cx="3048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nvGrpSpPr>
          <p:cNvPr id="6" name="Group 260"/>
          <p:cNvGrpSpPr>
            <a:grpSpLocks/>
          </p:cNvGrpSpPr>
          <p:nvPr/>
        </p:nvGrpSpPr>
        <p:grpSpPr bwMode="auto">
          <a:xfrm>
            <a:off x="2895600" y="2960688"/>
            <a:ext cx="304800" cy="461962"/>
            <a:chOff x="1824" y="1536"/>
            <a:chExt cx="192" cy="291"/>
          </a:xfrm>
        </p:grpSpPr>
        <p:sp>
          <p:nvSpPr>
            <p:cNvPr id="85247" name="Rectangle 258"/>
            <p:cNvSpPr>
              <a:spLocks noChangeArrowheads="1"/>
            </p:cNvSpPr>
            <p:nvPr/>
          </p:nvSpPr>
          <p:spPr bwMode="auto">
            <a:xfrm>
              <a:off x="1828" y="1588"/>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8" name="Rectangle 259"/>
            <p:cNvSpPr>
              <a:spLocks noChangeArrowheads="1"/>
            </p:cNvSpPr>
            <p:nvPr/>
          </p:nvSpPr>
          <p:spPr bwMode="auto">
            <a:xfrm>
              <a:off x="1824" y="1536"/>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grpSp>
      <p:grpSp>
        <p:nvGrpSpPr>
          <p:cNvPr id="7" name="Group 263"/>
          <p:cNvGrpSpPr>
            <a:grpSpLocks/>
          </p:cNvGrpSpPr>
          <p:nvPr/>
        </p:nvGrpSpPr>
        <p:grpSpPr bwMode="auto">
          <a:xfrm>
            <a:off x="2895600" y="2655888"/>
            <a:ext cx="304800" cy="461962"/>
            <a:chOff x="1824" y="1344"/>
            <a:chExt cx="192" cy="291"/>
          </a:xfrm>
        </p:grpSpPr>
        <p:sp>
          <p:nvSpPr>
            <p:cNvPr id="85245" name="Rectangle 261"/>
            <p:cNvSpPr>
              <a:spLocks noChangeArrowheads="1"/>
            </p:cNvSpPr>
            <p:nvPr/>
          </p:nvSpPr>
          <p:spPr bwMode="auto">
            <a:xfrm>
              <a:off x="1828" y="1396"/>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6" name="Rectangle 262"/>
            <p:cNvSpPr>
              <a:spLocks noChangeArrowheads="1"/>
            </p:cNvSpPr>
            <p:nvPr/>
          </p:nvSpPr>
          <p:spPr bwMode="auto">
            <a:xfrm>
              <a:off x="1824" y="1344"/>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grpSp>
      <p:sp>
        <p:nvSpPr>
          <p:cNvPr id="22792" name="Rectangle 264"/>
          <p:cNvSpPr>
            <a:spLocks noChangeArrowheads="1"/>
          </p:cNvSpPr>
          <p:nvPr/>
        </p:nvSpPr>
        <p:spPr bwMode="auto">
          <a:xfrm>
            <a:off x="2597150" y="27384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3"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67" name="Rectangle 219"/>
          <p:cNvSpPr>
            <a:spLocks noChangeArrowheads="1"/>
          </p:cNvSpPr>
          <p:nvPr/>
        </p:nvSpPr>
        <p:spPr bwMode="auto">
          <a:xfrm>
            <a:off x="381000" y="5834063"/>
            <a:ext cx="8077200" cy="4635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نقطه مورد نظر رسيده ايم مسير را بازگرديد </a:t>
            </a:r>
            <a:endParaRPr lang="en-US" sz="2400" dirty="0">
              <a:solidFill>
                <a:srgbClr val="0034DC"/>
              </a:solidFill>
              <a:latin typeface="+mn-lt"/>
              <a:cs typeface="B Zar" panose="00000400000000000000" pitchFamily="2" charset="-78"/>
            </a:endParaRPr>
          </a:p>
        </p:txBody>
      </p:sp>
      <p:sp>
        <p:nvSpPr>
          <p:cNvPr id="26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2" grpId="0" animBg="1"/>
      <p:bldP spid="2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5613" y="198438"/>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26627" name="Rectangle 3" descr="Rectangle: Click to edit Master text styles&#10;Second level&#10;Third level&#10;Fourth level&#10;Fifth level"/>
          <p:cNvSpPr>
            <a:spLocks noGrp="1" noChangeArrowheads="1"/>
          </p:cNvSpPr>
          <p:nvPr>
            <p:ph type="body" idx="1"/>
          </p:nvPr>
        </p:nvSpPr>
        <p:spPr>
          <a:xfrm>
            <a:off x="395288" y="1684338"/>
            <a:ext cx="8351837" cy="4697412"/>
          </a:xfrm>
        </p:spPr>
        <p:txBody>
          <a:bodyPr/>
          <a:lstStyle/>
          <a:p>
            <a:pPr lvl="1" algn="l" rtl="0"/>
            <a:r>
              <a:rPr lang="en-US" altLang="zh-TW" sz="2400" smtClean="0">
                <a:ea typeface="新細明體" charset="-120"/>
                <a:cs typeface="B Zar" panose="00000400000000000000" pitchFamily="2" charset="-78"/>
              </a:rPr>
              <a:t>a = 4, b = c = 2, d = e = 3 </a:t>
            </a:r>
          </a:p>
          <a:p>
            <a:pPr lvl="1" algn="l" rtl="0"/>
            <a:r>
              <a:rPr lang="en-US" altLang="zh-TW" sz="2400" smtClean="0">
                <a:ea typeface="新細明體" charset="-120"/>
                <a:cs typeface="B Zar" panose="00000400000000000000" pitchFamily="2" charset="-78"/>
              </a:rPr>
              <a:t>value of </a:t>
            </a:r>
            <a:r>
              <a:rPr lang="en-US" altLang="zh-TW" sz="2400" i="1" smtClean="0">
                <a:latin typeface="Times New Roman" pitchFamily="18" charset="0"/>
                <a:ea typeface="新細明體" charset="-120"/>
                <a:cs typeface="B Zar" panose="00000400000000000000" pitchFamily="2" charset="-78"/>
              </a:rPr>
              <a:t>x = </a:t>
            </a:r>
            <a:r>
              <a:rPr lang="en-US" altLang="zh-TW" sz="2400" i="1" u="sng" smtClean="0">
                <a:latin typeface="Times New Roman" pitchFamily="18" charset="0"/>
                <a:ea typeface="新細明體" charset="-120"/>
                <a:cs typeface="B Zar" panose="00000400000000000000" pitchFamily="2" charset="-78"/>
              </a:rPr>
              <a:t>a/b – c + d*e - a*c</a:t>
            </a:r>
          </a:p>
          <a:p>
            <a:pPr lvl="2" algn="l" rtl="0"/>
            <a:r>
              <a:rPr lang="en-US" altLang="zh-TW" sz="2000" smtClean="0">
                <a:ea typeface="新細明體" charset="-120"/>
                <a:cs typeface="B Zar" panose="00000400000000000000" pitchFamily="2" charset="-78"/>
              </a:rPr>
              <a:t>Interpretation 1: ((</a:t>
            </a:r>
            <a:r>
              <a:rPr lang="zh-TW" altLang="zh-TW" sz="2000" smtClean="0">
                <a:ea typeface="新細明體" charset="-120"/>
                <a:cs typeface="B Zar" panose="00000400000000000000" pitchFamily="2" charset="-78"/>
              </a:rPr>
              <a:t>4/2)-2)+(3*3)-(4*2)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0+8+9</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1</a:t>
            </a:r>
            <a:endParaRPr lang="en-US" altLang="zh-TW" sz="2000" smtClean="0">
              <a:ea typeface="新細明體" charset="-120"/>
              <a:cs typeface="B Zar" panose="00000400000000000000" pitchFamily="2" charset="-78"/>
            </a:endParaRPr>
          </a:p>
          <a:p>
            <a:pPr lvl="2" algn="l" rtl="0"/>
            <a:r>
              <a:rPr lang="zh-TW" altLang="zh-TW" sz="2000" smtClean="0">
                <a:ea typeface="新細明體" charset="-120"/>
                <a:cs typeface="B Zar" panose="00000400000000000000" pitchFamily="2" charset="-78"/>
              </a:rPr>
              <a:t>Interpretation 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(4/(2-2+3))*(3-4)*2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(4/3)*(-1)*2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-2.66666</a:t>
            </a:r>
            <a:r>
              <a:rPr lang="zh-TW" altLang="zh-TW" sz="2000" baseline="25000" smtClean="0">
                <a:ea typeface="新細明體" charset="-120"/>
                <a:cs typeface="B Zar" panose="00000400000000000000" pitchFamily="2" charset="-78"/>
              </a:rPr>
              <a:t>…</a:t>
            </a:r>
            <a:endParaRPr lang="en-US" altLang="zh-TW" sz="2000" baseline="25000" smtClean="0">
              <a:ea typeface="新細明體" charset="-120"/>
              <a:cs typeface="B Zar" panose="00000400000000000000" pitchFamily="2" charset="-78"/>
            </a:endParaRPr>
          </a:p>
          <a:p>
            <a:pPr lvl="1"/>
            <a:endParaRPr lang="fa-IR" altLang="zh-TW" sz="2400" smtClean="0">
              <a:cs typeface="B Zar" panose="00000400000000000000" pitchFamily="2" charset="-78"/>
            </a:endParaRPr>
          </a:p>
          <a:p>
            <a:pPr lvl="1"/>
            <a:r>
              <a:rPr lang="fa-IR" altLang="zh-TW" smtClean="0">
                <a:cs typeface="B Zar" panose="00000400000000000000" pitchFamily="2" charset="-78"/>
              </a:rPr>
              <a:t>با استفاده از پرانتزها مي توان ترتيب اجراي عمليات را تغيير داد </a:t>
            </a:r>
          </a:p>
          <a:p>
            <a:pPr lvl="1" algn="l" rtl="0"/>
            <a:r>
              <a:rPr lang="en-US" altLang="zh-TW" sz="2000" i="1" smtClean="0">
                <a:latin typeface="Times New Roman" pitchFamily="18" charset="0"/>
                <a:ea typeface="新細明體" charset="-120"/>
                <a:cs typeface="B Zar" panose="00000400000000000000" pitchFamily="2" charset="-78"/>
              </a:rPr>
              <a:t>x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a</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b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c</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d</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e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a</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c			</a:t>
            </a:r>
            <a:endParaRPr lang="en-US" altLang="zh-TW" sz="2000" smtClean="0">
              <a:latin typeface="Times New Roman" pitchFamily="18" charset="0"/>
              <a:ea typeface="新細明體" charset="-120"/>
              <a:cs typeface="B Zar" panose="00000400000000000000" pitchFamily="2" charset="-78"/>
            </a:endParaRPr>
          </a:p>
          <a:p>
            <a:endParaRPr lang="fa-IR" altLang="zh-TW" sz="2800" smtClean="0">
              <a:solidFill>
                <a:srgbClr val="FFCC00"/>
              </a:solidFill>
              <a:cs typeface="B Zar" panose="00000400000000000000" pitchFamily="2" charset="-78"/>
            </a:endParaRPr>
          </a:p>
          <a:p>
            <a:pPr algn="ctr">
              <a:buFontTx/>
              <a:buNone/>
            </a:pPr>
            <a:r>
              <a:rPr lang="fa-IR" altLang="zh-TW" sz="2800" smtClean="0">
                <a:solidFill>
                  <a:srgbClr val="FFCC00"/>
                </a:solidFill>
                <a:cs typeface="B Zar" panose="00000400000000000000" pitchFamily="2" charset="-78"/>
              </a:rPr>
              <a:t>چگونه دستورات ماشين متناظر با يک کد را توليد کنيم؟</a:t>
            </a:r>
            <a:endParaRPr lang="en-US" altLang="zh-TW" sz="2800" smtClean="0">
              <a:solidFill>
                <a:srgbClr val="FFCC00"/>
              </a:solidFill>
              <a:ea typeface="新細明體" charset="-120"/>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7" dur="500"/>
                                        <p:tgtEl>
                                          <p:spTgt spid="26627">
                                            <p:txEl>
                                              <p:pRg st="5" end="5"/>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10" dur="500"/>
                                        <p:tgtEl>
                                          <p:spTgt spid="26627">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animEffect transition="in" filter="blinds(horizontal)">
                                      <p:cBhvr>
                                        <p:cTn id="15" dur="5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figure3"/>
          <p:cNvPicPr>
            <a:picLocks noChangeAspect="1" noChangeArrowheads="1"/>
          </p:cNvPicPr>
          <p:nvPr/>
        </p:nvPicPr>
        <p:blipFill>
          <a:blip r:embed="rId2">
            <a:clrChange>
              <a:clrFrom>
                <a:srgbClr val="FFFFFF"/>
              </a:clrFrom>
              <a:clrTo>
                <a:srgbClr val="FFFFFF">
                  <a:alpha val="0"/>
                </a:srgbClr>
              </a:clrTo>
            </a:clrChange>
            <a:lum bright="-30000" contrast="30000"/>
          </a:blip>
          <a:srcRect b="2837"/>
          <a:stretch>
            <a:fillRect/>
          </a:stretch>
        </p:blipFill>
        <p:spPr bwMode="auto">
          <a:xfrm>
            <a:off x="104775" y="268288"/>
            <a:ext cx="5280025" cy="6589712"/>
          </a:xfrm>
          <a:prstGeom prst="rect">
            <a:avLst/>
          </a:prstGeom>
          <a:noFill/>
          <a:ln w="9525">
            <a:noFill/>
            <a:miter lim="800000"/>
            <a:headEnd/>
            <a:tailEnd/>
          </a:ln>
        </p:spPr>
      </p:pic>
      <p:sp>
        <p:nvSpPr>
          <p:cNvPr id="87043" name="Title 6"/>
          <p:cNvSpPr>
            <a:spLocks noGrp="1"/>
          </p:cNvSpPr>
          <p:nvPr>
            <p:ph type="title"/>
          </p:nvPr>
        </p:nvSpPr>
        <p:spPr/>
        <p:txBody>
          <a:bodyPr/>
          <a:lstStyle/>
          <a:p>
            <a:r>
              <a:rPr lang="fa-IR" smtClean="0">
                <a:cs typeface="B Zar" panose="00000400000000000000" pitchFamily="2" charset="-78"/>
              </a:rPr>
              <a:t>اولويت عملگرها در </a:t>
            </a:r>
            <a:r>
              <a:rPr lang="en-US" smtClean="0">
                <a:cs typeface="B Zar" panose="00000400000000000000" pitchFamily="2" charset="-78"/>
              </a:rPr>
              <a:t>c</a:t>
            </a:r>
            <a:endParaRPr lang="fa-IR" smtClean="0">
              <a:cs typeface="B Zar"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5613" y="125413"/>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88067" name="Rectangle 3" descr="Rectangle: Click to edit Master text styles&#10;Second level&#10;Third level&#10;Fourth level&#10;Fifth level"/>
          <p:cNvSpPr>
            <a:spLocks noGrp="1" noChangeArrowheads="1"/>
          </p:cNvSpPr>
          <p:nvPr>
            <p:ph type="body" idx="1"/>
          </p:nvPr>
        </p:nvSpPr>
        <p:spPr>
          <a:xfrm>
            <a:off x="455613" y="1684338"/>
            <a:ext cx="8226425" cy="2711450"/>
          </a:xfrm>
        </p:spPr>
        <p:txBody>
          <a:bodyPr/>
          <a:lstStyle/>
          <a:p>
            <a:r>
              <a:rPr lang="fa-IR" altLang="zh-TW" sz="2800" smtClean="0">
                <a:cs typeface="B Zar" panose="00000400000000000000" pitchFamily="2" charset="-78"/>
              </a:rPr>
              <a:t>کامپايلرها براي ارزيابي عبارات از بازنمايي ميان ترتيب استفاده نميکنند و به جاي آن بازنمايي پس ترتيب را به کار مي برند</a:t>
            </a:r>
            <a:endParaRPr lang="en-US" altLang="zh-TW" sz="2800" smtClean="0">
              <a:ea typeface="新細明體" charset="-120"/>
              <a:cs typeface="B Zar" panose="00000400000000000000" pitchFamily="2" charset="-78"/>
            </a:endParaRPr>
          </a:p>
        </p:txBody>
      </p:sp>
      <p:pic>
        <p:nvPicPr>
          <p:cNvPr id="88068" name="Picture 4" descr="figure3"/>
          <p:cNvPicPr>
            <a:picLocks noChangeAspect="1" noChangeArrowheads="1"/>
          </p:cNvPicPr>
          <p:nvPr/>
        </p:nvPicPr>
        <p:blipFill>
          <a:blip r:embed="rId2">
            <a:lum bright="-30000" contrast="12000"/>
          </a:blip>
          <a:srcRect l="19485" r="21617" b="10114"/>
          <a:stretch>
            <a:fillRect/>
          </a:stretch>
        </p:blipFill>
        <p:spPr bwMode="auto">
          <a:xfrm>
            <a:off x="3744913" y="3449638"/>
            <a:ext cx="4775200" cy="2728912"/>
          </a:xfrm>
          <a:prstGeom prst="rect">
            <a:avLst/>
          </a:prstGeom>
          <a:noFill/>
          <a:ln w="9525">
            <a:noFill/>
            <a:miter lim="800000"/>
            <a:headEnd/>
            <a:tailEnd/>
          </a:ln>
        </p:spPr>
      </p:pic>
      <p:sp>
        <p:nvSpPr>
          <p:cNvPr id="88069" name="Text Box 5"/>
          <p:cNvSpPr txBox="1">
            <a:spLocks noChangeArrowheads="1"/>
          </p:cNvSpPr>
          <p:nvPr/>
        </p:nvSpPr>
        <p:spPr bwMode="auto">
          <a:xfrm>
            <a:off x="644525" y="4100513"/>
            <a:ext cx="2693988" cy="1373187"/>
          </a:xfrm>
          <a:prstGeom prst="rect">
            <a:avLst/>
          </a:prstGeom>
          <a:noFill/>
          <a:ln w="9525">
            <a:noFill/>
            <a:miter lim="800000"/>
            <a:headEnd/>
            <a:tailEnd/>
          </a:ln>
        </p:spPr>
        <p:txBody>
          <a:bodyPr>
            <a:spAutoFit/>
          </a:bodyPr>
          <a:lstStyle/>
          <a:p>
            <a:pPr algn="l" rtl="0"/>
            <a:r>
              <a:rPr lang="en-US" altLang="zh-TW" sz="2800" b="1">
                <a:solidFill>
                  <a:schemeClr val="tx2"/>
                </a:solidFill>
                <a:ea typeface="新細明體" charset="-120"/>
                <a:cs typeface="B Zar" panose="00000400000000000000" pitchFamily="2" charset="-78"/>
              </a:rPr>
              <a:t>Postfix: </a:t>
            </a:r>
          </a:p>
          <a:p>
            <a:pPr algn="l" rtl="0"/>
            <a:r>
              <a:rPr lang="en-US" altLang="zh-TW" sz="2800">
                <a:ea typeface="新細明體" charset="-120"/>
                <a:cs typeface="B Zar" panose="00000400000000000000" pitchFamily="2" charset="-78"/>
              </a:rPr>
              <a:t>no parentheses, </a:t>
            </a:r>
          </a:p>
          <a:p>
            <a:pPr algn="l" rtl="0"/>
            <a:r>
              <a:rPr lang="en-US" altLang="zh-TW" sz="2800">
                <a:ea typeface="新細明體" charset="-120"/>
                <a:cs typeface="B Zar" panose="00000400000000000000" pitchFamily="2" charset="-78"/>
              </a:rPr>
              <a:t>no precedence</a:t>
            </a:r>
            <a:endParaRPr lang="en-US" altLang="zh-TW" sz="2800" b="1">
              <a:solidFill>
                <a:schemeClr val="tx2"/>
              </a:solidFill>
              <a:ea typeface="新細明體" charset="-120"/>
              <a:cs typeface="B Zar" panose="00000400000000000000" pitchFamily="2" charset="-78"/>
            </a:endParaRPr>
          </a:p>
        </p:txBody>
      </p:sp>
      <p:sp>
        <p:nvSpPr>
          <p:cNvPr id="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14" name="Text Box 62"/>
          <p:cNvSpPr txBox="1">
            <a:spLocks noChangeArrowheads="1"/>
          </p:cNvSpPr>
          <p:nvPr/>
        </p:nvSpPr>
        <p:spPr bwMode="auto">
          <a:xfrm>
            <a:off x="279400" y="4770438"/>
            <a:ext cx="4465638" cy="457200"/>
          </a:xfrm>
          <a:prstGeom prst="rect">
            <a:avLst/>
          </a:prstGeom>
          <a:noFill/>
          <a:ln w="9525">
            <a:noFill/>
            <a:miter lim="800000"/>
            <a:headEnd/>
            <a:tailEnd/>
          </a:ln>
          <a:effectLst/>
        </p:spPr>
        <p:txBody>
          <a:bodyPr>
            <a:spAutoFit/>
          </a:bodyPr>
          <a:lstStyle/>
          <a:p>
            <a:pPr>
              <a:spcBef>
                <a:spcPct val="50000"/>
              </a:spcBef>
              <a:defRPr/>
            </a:pPr>
            <a:r>
              <a:rPr lang="fa-IR" altLang="zh-TW" sz="2400" dirty="0">
                <a:cs typeface="B Zar" panose="00000400000000000000" pitchFamily="2" charset="-78"/>
              </a:rPr>
              <a:t>پاسخ عبارت است از</a:t>
            </a:r>
            <a:endParaRPr lang="en-US" altLang="zh-TW" sz="2400" dirty="0">
              <a:cs typeface="B Zar" panose="00000400000000000000" pitchFamily="2" charset="-78"/>
            </a:endParaRPr>
          </a:p>
        </p:txBody>
      </p:sp>
      <p:sp>
        <p:nvSpPr>
          <p:cNvPr id="89091" name="Rectangle 2"/>
          <p:cNvSpPr>
            <a:spLocks noGrp="1" noChangeArrowheads="1"/>
          </p:cNvSpPr>
          <p:nvPr>
            <p:ph type="title"/>
          </p:nvPr>
        </p:nvSpPr>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89092" name="Text Box 3"/>
          <p:cNvSpPr txBox="1">
            <a:spLocks noChangeArrowheads="1"/>
          </p:cNvSpPr>
          <p:nvPr/>
        </p:nvSpPr>
        <p:spPr bwMode="auto">
          <a:xfrm>
            <a:off x="366713" y="2211388"/>
            <a:ext cx="4535487" cy="457200"/>
          </a:xfrm>
          <a:prstGeom prst="rect">
            <a:avLst/>
          </a:prstGeom>
          <a:noFill/>
          <a:ln w="9525">
            <a:noFill/>
            <a:miter lim="800000"/>
            <a:headEnd/>
            <a:tailEnd/>
          </a:ln>
        </p:spPr>
        <p:txBody>
          <a:bodyPr>
            <a:spAutoFit/>
          </a:bodyPr>
          <a:lstStyle/>
          <a:p>
            <a:pPr algn="l" rtl="0">
              <a:spcBef>
                <a:spcPct val="50000"/>
              </a:spcBef>
            </a:pPr>
            <a:r>
              <a:rPr lang="en-US" altLang="zh-TW" sz="2400">
                <a:ea typeface="新細明體" charset="-120"/>
                <a:cs typeface="B Zar" panose="00000400000000000000" pitchFamily="2" charset="-78"/>
              </a:rPr>
              <a:t>string: 6 2/3-4 2*+</a:t>
            </a:r>
          </a:p>
        </p:txBody>
      </p:sp>
      <p:sp>
        <p:nvSpPr>
          <p:cNvPr id="89093" name="Line 4"/>
          <p:cNvSpPr>
            <a:spLocks noChangeShapeType="1"/>
          </p:cNvSpPr>
          <p:nvPr/>
        </p:nvSpPr>
        <p:spPr bwMode="auto">
          <a:xfrm>
            <a:off x="6696075" y="3644900"/>
            <a:ext cx="0" cy="208915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4" name="Line 5"/>
          <p:cNvSpPr>
            <a:spLocks noChangeShapeType="1"/>
          </p:cNvSpPr>
          <p:nvPr/>
        </p:nvSpPr>
        <p:spPr bwMode="auto">
          <a:xfrm>
            <a:off x="6696075" y="5734050"/>
            <a:ext cx="2160588" cy="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5" name="Line 6"/>
          <p:cNvSpPr>
            <a:spLocks noChangeShapeType="1"/>
          </p:cNvSpPr>
          <p:nvPr/>
        </p:nvSpPr>
        <p:spPr bwMode="auto">
          <a:xfrm flipV="1">
            <a:off x="8856663" y="3644900"/>
            <a:ext cx="0" cy="208915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6" name="Line 7"/>
          <p:cNvSpPr>
            <a:spLocks noChangeShapeType="1"/>
          </p:cNvSpPr>
          <p:nvPr/>
        </p:nvSpPr>
        <p:spPr bwMode="auto">
          <a:xfrm>
            <a:off x="6372225" y="5229225"/>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7" name="Line 8"/>
          <p:cNvSpPr>
            <a:spLocks noChangeShapeType="1"/>
          </p:cNvSpPr>
          <p:nvPr/>
        </p:nvSpPr>
        <p:spPr bwMode="auto">
          <a:xfrm>
            <a:off x="6372225" y="4724400"/>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8" name="Line 9"/>
          <p:cNvSpPr>
            <a:spLocks noChangeShapeType="1"/>
          </p:cNvSpPr>
          <p:nvPr/>
        </p:nvSpPr>
        <p:spPr bwMode="auto">
          <a:xfrm>
            <a:off x="6372225" y="4221163"/>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9" name="Text Box 10"/>
          <p:cNvSpPr txBox="1">
            <a:spLocks noChangeArrowheads="1"/>
          </p:cNvSpPr>
          <p:nvPr/>
        </p:nvSpPr>
        <p:spPr bwMode="auto">
          <a:xfrm>
            <a:off x="7416800" y="5949950"/>
            <a:ext cx="1727200"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STACK</a:t>
            </a:r>
          </a:p>
        </p:txBody>
      </p:sp>
      <p:sp>
        <p:nvSpPr>
          <p:cNvPr id="89100" name="Text Box 11"/>
          <p:cNvSpPr txBox="1">
            <a:spLocks noChangeArrowheads="1"/>
          </p:cNvSpPr>
          <p:nvPr/>
        </p:nvSpPr>
        <p:spPr bwMode="auto">
          <a:xfrm>
            <a:off x="6300788" y="5373688"/>
            <a:ext cx="360362" cy="246062"/>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0</a:t>
            </a:r>
          </a:p>
        </p:txBody>
      </p:sp>
      <p:sp>
        <p:nvSpPr>
          <p:cNvPr id="89101" name="Text Box 12"/>
          <p:cNvSpPr txBox="1">
            <a:spLocks noChangeArrowheads="1"/>
          </p:cNvSpPr>
          <p:nvPr/>
        </p:nvSpPr>
        <p:spPr bwMode="auto">
          <a:xfrm>
            <a:off x="6300788" y="4797425"/>
            <a:ext cx="360362"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1</a:t>
            </a:r>
          </a:p>
        </p:txBody>
      </p:sp>
      <p:sp>
        <p:nvSpPr>
          <p:cNvPr id="89102" name="Text Box 13"/>
          <p:cNvSpPr txBox="1">
            <a:spLocks noChangeArrowheads="1"/>
          </p:cNvSpPr>
          <p:nvPr/>
        </p:nvSpPr>
        <p:spPr bwMode="auto">
          <a:xfrm>
            <a:off x="6300788" y="4292600"/>
            <a:ext cx="360362"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2</a:t>
            </a:r>
          </a:p>
        </p:txBody>
      </p:sp>
      <p:sp>
        <p:nvSpPr>
          <p:cNvPr id="49166" name="Text Box 14"/>
          <p:cNvSpPr txBox="1">
            <a:spLocks noChangeArrowheads="1"/>
          </p:cNvSpPr>
          <p:nvPr/>
        </p:nvSpPr>
        <p:spPr bwMode="auto">
          <a:xfrm>
            <a:off x="874713" y="1681163"/>
            <a:ext cx="7718425" cy="461962"/>
          </a:xfrm>
          <a:prstGeom prst="rect">
            <a:avLst/>
          </a:prstGeom>
          <a:noFill/>
          <a:ln w="9525">
            <a:noFill/>
            <a:miter lim="800000"/>
            <a:headEnd/>
            <a:tailEnd/>
          </a:ln>
          <a:effectLst/>
        </p:spPr>
        <p:txBody>
          <a:bodyPr>
            <a:spAutoFit/>
          </a:bodyPr>
          <a:lstStyle/>
          <a:p>
            <a:pPr>
              <a:spcBef>
                <a:spcPct val="50000"/>
              </a:spcBef>
              <a:defRPr/>
            </a:pPr>
            <a:r>
              <a:rPr lang="fa-IR" altLang="zh-TW" sz="2400" dirty="0">
                <a:cs typeface="B Zar" panose="00000400000000000000" pitchFamily="2" charset="-78"/>
              </a:rPr>
              <a:t>فقط يک پيمايش از چپ به راست از روي رشته انجام مي شود</a:t>
            </a:r>
            <a:endParaRPr lang="en-US" altLang="zh-TW" sz="2400" dirty="0">
              <a:cs typeface="B Zar" panose="00000400000000000000" pitchFamily="2" charset="-78"/>
            </a:endParaRPr>
          </a:p>
        </p:txBody>
      </p:sp>
      <p:sp>
        <p:nvSpPr>
          <p:cNvPr id="49167" name="Line 15"/>
          <p:cNvSpPr>
            <a:spLocks noChangeShapeType="1"/>
          </p:cNvSpPr>
          <p:nvPr/>
        </p:nvSpPr>
        <p:spPr bwMode="auto">
          <a:xfrm>
            <a:off x="5867400" y="5949950"/>
            <a:ext cx="433388"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49168" name="Text Box 16"/>
          <p:cNvSpPr txBox="1">
            <a:spLocks noChangeArrowheads="1"/>
          </p:cNvSpPr>
          <p:nvPr/>
        </p:nvSpPr>
        <p:spPr bwMode="auto">
          <a:xfrm>
            <a:off x="5364163" y="5805488"/>
            <a:ext cx="647700" cy="276225"/>
          </a:xfrm>
          <a:prstGeom prst="rect">
            <a:avLst/>
          </a:prstGeom>
          <a:noFill/>
          <a:ln w="9525">
            <a:noFill/>
            <a:miter lim="800000"/>
            <a:headEnd/>
            <a:tailEnd/>
          </a:ln>
        </p:spPr>
        <p:txBody>
          <a:bodyPr>
            <a:spAutoFit/>
          </a:bodyPr>
          <a:lstStyle/>
          <a:p>
            <a:pPr algn="l" rtl="0">
              <a:spcBef>
                <a:spcPct val="50000"/>
              </a:spcBef>
            </a:pPr>
            <a:r>
              <a:rPr lang="en-US" altLang="zh-TW" sz="1200" b="1">
                <a:ea typeface="新細明體" charset="-120"/>
                <a:cs typeface="B Zar" panose="00000400000000000000" pitchFamily="2" charset="-78"/>
              </a:rPr>
              <a:t>top</a:t>
            </a:r>
            <a:endParaRPr lang="en-US" altLang="zh-TW" b="1">
              <a:ea typeface="新細明體" charset="-120"/>
              <a:cs typeface="B Zar" panose="00000400000000000000" pitchFamily="2" charset="-78"/>
            </a:endParaRPr>
          </a:p>
        </p:txBody>
      </p:sp>
      <p:sp>
        <p:nvSpPr>
          <p:cNvPr id="89106" name="Text Box 17"/>
          <p:cNvSpPr txBox="1">
            <a:spLocks noChangeArrowheads="1"/>
          </p:cNvSpPr>
          <p:nvPr/>
        </p:nvSpPr>
        <p:spPr bwMode="auto">
          <a:xfrm>
            <a:off x="395288" y="3716338"/>
            <a:ext cx="4248150" cy="523875"/>
          </a:xfrm>
          <a:prstGeom prst="rect">
            <a:avLst/>
          </a:prstGeom>
          <a:noFill/>
          <a:ln w="9525">
            <a:noFill/>
            <a:miter lim="800000"/>
            <a:headEnd/>
            <a:tailEnd/>
          </a:ln>
        </p:spPr>
        <p:txBody>
          <a:bodyPr>
            <a:spAutoFit/>
          </a:bodyPr>
          <a:lstStyle/>
          <a:p>
            <a:pPr algn="l" rtl="0">
              <a:spcBef>
                <a:spcPct val="50000"/>
              </a:spcBef>
            </a:pPr>
            <a:r>
              <a:rPr lang="en-US" altLang="zh-TW" sz="2800" b="1">
                <a:ea typeface="新細明體" charset="-120"/>
                <a:cs typeface="B Zar" panose="00000400000000000000" pitchFamily="2" charset="-78"/>
              </a:rPr>
              <a:t>6  2  /  3  -  4  2  *  +</a:t>
            </a:r>
          </a:p>
        </p:txBody>
      </p:sp>
      <p:sp>
        <p:nvSpPr>
          <p:cNvPr id="49170" name="Rectangle 18"/>
          <p:cNvSpPr>
            <a:spLocks noChangeArrowheads="1"/>
          </p:cNvSpPr>
          <p:nvPr/>
        </p:nvSpPr>
        <p:spPr bwMode="auto">
          <a:xfrm>
            <a:off x="395288"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71" name="Line 19"/>
          <p:cNvSpPr>
            <a:spLocks noChangeShapeType="1"/>
          </p:cNvSpPr>
          <p:nvPr/>
        </p:nvSpPr>
        <p:spPr bwMode="auto">
          <a:xfrm flipV="1">
            <a:off x="6111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72" name="Text Box 20"/>
          <p:cNvSpPr txBox="1">
            <a:spLocks noChangeArrowheads="1"/>
          </p:cNvSpPr>
          <p:nvPr/>
        </p:nvSpPr>
        <p:spPr bwMode="auto">
          <a:xfrm>
            <a:off x="238125" y="4581525"/>
            <a:ext cx="2232025"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73" name="Text Box 21"/>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a:t>
            </a:r>
          </a:p>
        </p:txBody>
      </p:sp>
      <p:sp>
        <p:nvSpPr>
          <p:cNvPr id="49174" name="Text Box 22"/>
          <p:cNvSpPr txBox="1">
            <a:spLocks noChangeArrowheads="1"/>
          </p:cNvSpPr>
          <p:nvPr/>
        </p:nvSpPr>
        <p:spPr bwMode="auto">
          <a:xfrm>
            <a:off x="4968875" y="6324600"/>
            <a:ext cx="2087563" cy="338138"/>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top+1</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175" name="Rectangle 23"/>
          <p:cNvSpPr>
            <a:spLocks noChangeArrowheads="1"/>
          </p:cNvSpPr>
          <p:nvPr/>
        </p:nvSpPr>
        <p:spPr bwMode="auto">
          <a:xfrm>
            <a:off x="827088"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76" name="Line 24"/>
          <p:cNvSpPr>
            <a:spLocks noChangeShapeType="1"/>
          </p:cNvSpPr>
          <p:nvPr/>
        </p:nvSpPr>
        <p:spPr bwMode="auto">
          <a:xfrm flipV="1">
            <a:off x="10429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77" name="Text Box 25"/>
          <p:cNvSpPr txBox="1">
            <a:spLocks noChangeArrowheads="1"/>
          </p:cNvSpPr>
          <p:nvPr/>
        </p:nvSpPr>
        <p:spPr bwMode="auto">
          <a:xfrm>
            <a:off x="407988" y="4595813"/>
            <a:ext cx="2232025"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78" name="Text Box 26"/>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2</a:t>
            </a:r>
          </a:p>
        </p:txBody>
      </p:sp>
      <p:sp>
        <p:nvSpPr>
          <p:cNvPr id="49179" name="Rectangle 27"/>
          <p:cNvSpPr>
            <a:spLocks noChangeArrowheads="1"/>
          </p:cNvSpPr>
          <p:nvPr/>
        </p:nvSpPr>
        <p:spPr bwMode="auto">
          <a:xfrm>
            <a:off x="1258888" y="3789363"/>
            <a:ext cx="360362"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80" name="Line 28"/>
          <p:cNvSpPr>
            <a:spLocks noChangeShapeType="1"/>
          </p:cNvSpPr>
          <p:nvPr/>
        </p:nvSpPr>
        <p:spPr bwMode="auto">
          <a:xfrm flipV="1">
            <a:off x="14747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81" name="Text Box 29"/>
          <p:cNvSpPr txBox="1">
            <a:spLocks noChangeArrowheads="1"/>
          </p:cNvSpPr>
          <p:nvPr/>
        </p:nvSpPr>
        <p:spPr bwMode="auto">
          <a:xfrm>
            <a:off x="447675" y="4581525"/>
            <a:ext cx="2160588"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182" name="Text Box 30"/>
          <p:cNvSpPr txBox="1">
            <a:spLocks noChangeArrowheads="1"/>
          </p:cNvSpPr>
          <p:nvPr/>
        </p:nvSpPr>
        <p:spPr bwMode="auto">
          <a:xfrm>
            <a:off x="4983163" y="6338888"/>
            <a:ext cx="2087562" cy="338137"/>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top-2</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183" name="Text Box 31"/>
          <p:cNvSpPr txBox="1">
            <a:spLocks noChangeArrowheads="1"/>
          </p:cNvSpPr>
          <p:nvPr/>
        </p:nvSpPr>
        <p:spPr bwMode="auto">
          <a:xfrm>
            <a:off x="3802063" y="2781300"/>
            <a:ext cx="4946650" cy="369888"/>
          </a:xfrm>
          <a:prstGeom prst="rect">
            <a:avLst/>
          </a:prstGeom>
          <a:noFill/>
          <a:ln w="28575">
            <a:solidFill>
              <a:schemeClr val="tx1"/>
            </a:solidFill>
            <a:miter lim="800000"/>
            <a:headEnd/>
            <a:tailEnd/>
          </a:ln>
          <a:effectLst/>
        </p:spPr>
        <p:txBody>
          <a:bodyPr>
            <a:spAutoFit/>
          </a:bodyPr>
          <a:lstStyle/>
          <a:p>
            <a:pPr>
              <a:spcBef>
                <a:spcPct val="50000"/>
              </a:spcBef>
              <a:defRPr/>
            </a:pPr>
            <a:r>
              <a:rPr lang="fa-IR" altLang="zh-TW" sz="1800" dirty="0">
                <a:cs typeface="B Zar" panose="00000400000000000000" pitchFamily="2" charset="-78"/>
              </a:rPr>
              <a:t>حاصل عبارت را با عملگر مربوطه به دست آورده و در پشته قرار دهيد</a:t>
            </a:r>
            <a:endParaRPr lang="en-US" altLang="zh-TW" sz="1800" dirty="0">
              <a:cs typeface="B Zar" panose="00000400000000000000" pitchFamily="2" charset="-78"/>
            </a:endParaRPr>
          </a:p>
        </p:txBody>
      </p:sp>
      <p:sp>
        <p:nvSpPr>
          <p:cNvPr id="49184" name="Text Box 32"/>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a:t>
            </a:r>
          </a:p>
        </p:txBody>
      </p:sp>
      <p:sp>
        <p:nvSpPr>
          <p:cNvPr id="49185" name="Rectangle 33"/>
          <p:cNvSpPr>
            <a:spLocks noChangeArrowheads="1"/>
          </p:cNvSpPr>
          <p:nvPr/>
        </p:nvSpPr>
        <p:spPr bwMode="auto">
          <a:xfrm>
            <a:off x="1619250"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86" name="Line 34"/>
          <p:cNvSpPr>
            <a:spLocks noChangeShapeType="1"/>
          </p:cNvSpPr>
          <p:nvPr/>
        </p:nvSpPr>
        <p:spPr bwMode="auto">
          <a:xfrm flipV="1">
            <a:off x="18351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87" name="Text Box 35"/>
          <p:cNvSpPr txBox="1">
            <a:spLocks noChangeArrowheads="1"/>
          </p:cNvSpPr>
          <p:nvPr/>
        </p:nvSpPr>
        <p:spPr bwMode="auto">
          <a:xfrm>
            <a:off x="1112838" y="4595813"/>
            <a:ext cx="2160587"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88" name="Text Box 36"/>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3</a:t>
            </a:r>
          </a:p>
        </p:txBody>
      </p:sp>
      <p:sp>
        <p:nvSpPr>
          <p:cNvPr id="49189" name="Rectangle 37"/>
          <p:cNvSpPr>
            <a:spLocks noChangeArrowheads="1"/>
          </p:cNvSpPr>
          <p:nvPr/>
        </p:nvSpPr>
        <p:spPr bwMode="auto">
          <a:xfrm>
            <a:off x="20510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0" name="Line 38"/>
          <p:cNvSpPr>
            <a:spLocks noChangeShapeType="1"/>
          </p:cNvSpPr>
          <p:nvPr/>
        </p:nvSpPr>
        <p:spPr bwMode="auto">
          <a:xfrm flipV="1">
            <a:off x="22669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1" name="Text Box 39"/>
          <p:cNvSpPr txBox="1">
            <a:spLocks noChangeArrowheads="1"/>
          </p:cNvSpPr>
          <p:nvPr/>
        </p:nvSpPr>
        <p:spPr bwMode="auto">
          <a:xfrm>
            <a:off x="765175" y="4595813"/>
            <a:ext cx="2160588"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192" name="Text Box 40"/>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6/2-3</a:t>
            </a:r>
          </a:p>
        </p:txBody>
      </p:sp>
      <p:sp>
        <p:nvSpPr>
          <p:cNvPr id="49193" name="Rectangle 41"/>
          <p:cNvSpPr>
            <a:spLocks noChangeArrowheads="1"/>
          </p:cNvSpPr>
          <p:nvPr/>
        </p:nvSpPr>
        <p:spPr bwMode="auto">
          <a:xfrm>
            <a:off x="2411413"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4" name="Line 42"/>
          <p:cNvSpPr>
            <a:spLocks noChangeShapeType="1"/>
          </p:cNvSpPr>
          <p:nvPr/>
        </p:nvSpPr>
        <p:spPr bwMode="auto">
          <a:xfrm flipV="1">
            <a:off x="2627313"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5" name="Text Box 43"/>
          <p:cNvSpPr txBox="1">
            <a:spLocks noChangeArrowheads="1"/>
          </p:cNvSpPr>
          <p:nvPr/>
        </p:nvSpPr>
        <p:spPr bwMode="auto">
          <a:xfrm>
            <a:off x="1597025" y="4603750"/>
            <a:ext cx="2352675" cy="585788"/>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96" name="Text Box 44"/>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4</a:t>
            </a:r>
          </a:p>
        </p:txBody>
      </p:sp>
      <p:sp>
        <p:nvSpPr>
          <p:cNvPr id="49197" name="Rectangle 45"/>
          <p:cNvSpPr>
            <a:spLocks noChangeArrowheads="1"/>
          </p:cNvSpPr>
          <p:nvPr/>
        </p:nvSpPr>
        <p:spPr bwMode="auto">
          <a:xfrm>
            <a:off x="2914650"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8" name="Line 46"/>
          <p:cNvSpPr>
            <a:spLocks noChangeShapeType="1"/>
          </p:cNvSpPr>
          <p:nvPr/>
        </p:nvSpPr>
        <p:spPr bwMode="auto">
          <a:xfrm flipV="1">
            <a:off x="31305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9" name="Text Box 47"/>
          <p:cNvSpPr txBox="1">
            <a:spLocks noChangeArrowheads="1"/>
          </p:cNvSpPr>
          <p:nvPr/>
        </p:nvSpPr>
        <p:spPr bwMode="auto">
          <a:xfrm>
            <a:off x="2698750" y="4581525"/>
            <a:ext cx="2160588"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200" name="Text Box 48"/>
          <p:cNvSpPr txBox="1">
            <a:spLocks noChangeArrowheads="1"/>
          </p:cNvSpPr>
          <p:nvPr/>
        </p:nvSpPr>
        <p:spPr bwMode="auto">
          <a:xfrm>
            <a:off x="6804025" y="4292600"/>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2</a:t>
            </a:r>
          </a:p>
        </p:txBody>
      </p:sp>
      <p:sp>
        <p:nvSpPr>
          <p:cNvPr id="49201" name="Rectangle 49"/>
          <p:cNvSpPr>
            <a:spLocks noChangeArrowheads="1"/>
          </p:cNvSpPr>
          <p:nvPr/>
        </p:nvSpPr>
        <p:spPr bwMode="auto">
          <a:xfrm>
            <a:off x="33464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02" name="Line 50"/>
          <p:cNvSpPr>
            <a:spLocks noChangeShapeType="1"/>
          </p:cNvSpPr>
          <p:nvPr/>
        </p:nvSpPr>
        <p:spPr bwMode="auto">
          <a:xfrm flipV="1">
            <a:off x="35623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03" name="Text Box 51"/>
          <p:cNvSpPr txBox="1">
            <a:spLocks noChangeArrowheads="1"/>
          </p:cNvSpPr>
          <p:nvPr/>
        </p:nvSpPr>
        <p:spPr bwMode="auto">
          <a:xfrm>
            <a:off x="2466975" y="4595813"/>
            <a:ext cx="2160588"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204" name="Text Box 52"/>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4*2</a:t>
            </a:r>
          </a:p>
        </p:txBody>
      </p:sp>
      <p:sp>
        <p:nvSpPr>
          <p:cNvPr id="49205" name="Rectangle 53"/>
          <p:cNvSpPr>
            <a:spLocks noChangeArrowheads="1"/>
          </p:cNvSpPr>
          <p:nvPr/>
        </p:nvSpPr>
        <p:spPr bwMode="auto">
          <a:xfrm>
            <a:off x="37782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06" name="Line 54"/>
          <p:cNvSpPr>
            <a:spLocks noChangeShapeType="1"/>
          </p:cNvSpPr>
          <p:nvPr/>
        </p:nvSpPr>
        <p:spPr bwMode="auto">
          <a:xfrm flipV="1">
            <a:off x="39941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07" name="Text Box 55"/>
          <p:cNvSpPr txBox="1">
            <a:spLocks noChangeArrowheads="1"/>
          </p:cNvSpPr>
          <p:nvPr/>
        </p:nvSpPr>
        <p:spPr bwMode="auto">
          <a:xfrm>
            <a:off x="2970213" y="4595813"/>
            <a:ext cx="2160587"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208" name="Text Box 56"/>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6/2-3+4*2</a:t>
            </a:r>
          </a:p>
        </p:txBody>
      </p:sp>
      <p:sp>
        <p:nvSpPr>
          <p:cNvPr id="49209" name="Rectangle 57"/>
          <p:cNvSpPr>
            <a:spLocks noChangeArrowheads="1"/>
          </p:cNvSpPr>
          <p:nvPr/>
        </p:nvSpPr>
        <p:spPr bwMode="auto">
          <a:xfrm>
            <a:off x="414020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10" name="Line 58"/>
          <p:cNvSpPr>
            <a:spLocks noChangeShapeType="1"/>
          </p:cNvSpPr>
          <p:nvPr/>
        </p:nvSpPr>
        <p:spPr bwMode="auto">
          <a:xfrm flipV="1">
            <a:off x="442753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11" name="Text Box 59"/>
          <p:cNvSpPr txBox="1">
            <a:spLocks noChangeArrowheads="1"/>
          </p:cNvSpPr>
          <p:nvPr/>
        </p:nvSpPr>
        <p:spPr bwMode="auto">
          <a:xfrm>
            <a:off x="3479800" y="4567238"/>
            <a:ext cx="2089150"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پايان رشته. پشته را خالي کرده و پاسخ را ارائه دهيد.</a:t>
            </a:r>
            <a:endParaRPr lang="en-US" altLang="zh-TW" sz="1600" dirty="0">
              <a:cs typeface="B Zar" panose="00000400000000000000" pitchFamily="2" charset="-78"/>
            </a:endParaRPr>
          </a:p>
        </p:txBody>
      </p:sp>
      <p:sp>
        <p:nvSpPr>
          <p:cNvPr id="49212" name="Text Box 60"/>
          <p:cNvSpPr txBox="1">
            <a:spLocks noChangeArrowheads="1"/>
          </p:cNvSpPr>
          <p:nvPr/>
        </p:nvSpPr>
        <p:spPr bwMode="auto">
          <a:xfrm>
            <a:off x="4968875" y="6324600"/>
            <a:ext cx="2087563" cy="338138"/>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top-1</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213" name="Text Box 61"/>
          <p:cNvSpPr txBox="1">
            <a:spLocks noChangeArrowheads="1"/>
          </p:cNvSpPr>
          <p:nvPr/>
        </p:nvSpPr>
        <p:spPr bwMode="auto">
          <a:xfrm>
            <a:off x="333375" y="5273675"/>
            <a:ext cx="4238625" cy="522288"/>
          </a:xfrm>
          <a:prstGeom prst="rect">
            <a:avLst/>
          </a:prstGeom>
          <a:noFill/>
          <a:ln w="9525">
            <a:noFill/>
            <a:miter lim="800000"/>
            <a:headEnd/>
            <a:tailEnd/>
          </a:ln>
        </p:spPr>
        <p:txBody>
          <a:bodyPr>
            <a:spAutoFit/>
          </a:bodyPr>
          <a:lstStyle/>
          <a:p>
            <a:pPr algn="l" rtl="0">
              <a:spcBef>
                <a:spcPct val="50000"/>
              </a:spcBef>
            </a:pPr>
            <a:r>
              <a:rPr lang="en-US" altLang="zh-TW" sz="2800">
                <a:ea typeface="新細明體" charset="-120"/>
                <a:cs typeface="B Zar" panose="00000400000000000000" pitchFamily="2" charset="-78"/>
              </a:rPr>
              <a:t>6 / 2 - 3  +  4 *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animEffect transition="in" filter="box(in)">
                                      <p:cBhvr>
                                        <p:cTn id="15" dur="500"/>
                                        <p:tgtEl>
                                          <p:spTgt spid="491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174"/>
                                        </p:tgtEl>
                                        <p:attrNameLst>
                                          <p:attrName>style.visibility</p:attrName>
                                        </p:attrNameLst>
                                      </p:cBhvr>
                                      <p:to>
                                        <p:strVal val="visible"/>
                                      </p:to>
                                    </p:set>
                                  </p:childTnLst>
                                </p:cTn>
                              </p:par>
                            </p:childTnLst>
                          </p:cTn>
                        </p:par>
                        <p:par>
                          <p:cTn id="20" fill="hold">
                            <p:stCondLst>
                              <p:cond delay="0"/>
                            </p:stCondLst>
                            <p:childTnLst>
                              <p:par>
                                <p:cTn id="21" presetID="64" presetClass="path" presetSubtype="0" accel="50000" decel="50000" fill="hold" grpId="0" nodeType="afterEffect">
                                  <p:stCondLst>
                                    <p:cond delay="0"/>
                                  </p:stCondLst>
                                  <p:childTnLst>
                                    <p:animMotion origin="layout" path="M 2.22222E-6 1.79191E-6 L 0.00017 -0.06289 " pathEditMode="relative" rAng="0" ptsTypes="AA">
                                      <p:cBhvr>
                                        <p:cTn id="22" dur="2000" fill="hold"/>
                                        <p:tgtEl>
                                          <p:spTgt spid="49167"/>
                                        </p:tgtEl>
                                        <p:attrNameLst>
                                          <p:attrName>ppt_x</p:attrName>
                                          <p:attrName>ppt_y</p:attrName>
                                        </p:attrNameLst>
                                      </p:cBhvr>
                                      <p:rCtr x="0" y="-31"/>
                                    </p:animMotion>
                                  </p:childTnLst>
                                </p:cTn>
                              </p:par>
                              <p:par>
                                <p:cTn id="23" presetID="64" presetClass="path" presetSubtype="0" accel="50000" decel="50000" fill="hold" grpId="0" nodeType="withEffect">
                                  <p:stCondLst>
                                    <p:cond delay="0"/>
                                  </p:stCondLst>
                                  <p:childTnLst>
                                    <p:animMotion origin="layout" path="M -3.05556E-6 1.44509E-6 L 0.00382 -0.06867 " pathEditMode="relative" rAng="0" ptsTypes="AA">
                                      <p:cBhvr>
                                        <p:cTn id="24" dur="2000" fill="hold"/>
                                        <p:tgtEl>
                                          <p:spTgt spid="49168"/>
                                        </p:tgtEl>
                                        <p:attrNameLst>
                                          <p:attrName>ppt_x</p:attrName>
                                          <p:attrName>ppt_y</p:attrName>
                                        </p:attrNameLst>
                                      </p:cBhvr>
                                      <p:rCtr x="2" y="-3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917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917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91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91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1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9178"/>
                                        </p:tgtEl>
                                        <p:attrNameLst>
                                          <p:attrName>style.visibility</p:attrName>
                                        </p:attrNameLst>
                                      </p:cBhvr>
                                      <p:to>
                                        <p:strVal val="visible"/>
                                      </p:to>
                                    </p:set>
                                    <p:animEffect transition="in" filter="box(in)">
                                      <p:cBhvr>
                                        <p:cTn id="47" dur="500"/>
                                        <p:tgtEl>
                                          <p:spTgt spid="4917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2" nodeType="clickEffect">
                                  <p:stCondLst>
                                    <p:cond delay="0"/>
                                  </p:stCondLst>
                                  <p:childTnLst>
                                    <p:set>
                                      <p:cBhvr>
                                        <p:cTn id="51" dur="1" fill="hold">
                                          <p:stCondLst>
                                            <p:cond delay="0"/>
                                          </p:stCondLst>
                                        </p:cTn>
                                        <p:tgtEl>
                                          <p:spTgt spid="49174"/>
                                        </p:tgtEl>
                                        <p:attrNameLst>
                                          <p:attrName>style.visibility</p:attrName>
                                        </p:attrNameLst>
                                      </p:cBhvr>
                                      <p:to>
                                        <p:strVal val="visible"/>
                                      </p:to>
                                    </p:set>
                                  </p:childTnLst>
                                </p:cTn>
                              </p:par>
                            </p:childTnLst>
                          </p:cTn>
                        </p:par>
                        <p:par>
                          <p:cTn id="52" fill="hold">
                            <p:stCondLst>
                              <p:cond delay="0"/>
                            </p:stCondLst>
                            <p:childTnLst>
                              <p:par>
                                <p:cTn id="53" presetID="64" presetClass="path" presetSubtype="0" accel="50000" decel="50000" fill="hold" grpId="1" nodeType="afterEffect">
                                  <p:stCondLst>
                                    <p:cond delay="0"/>
                                  </p:stCondLst>
                                  <p:childTnLst>
                                    <p:animMotion origin="layout" path="M 0.00382 -0.06867 L 0.00382 -0.14197 " pathEditMode="relative" rAng="0" ptsTypes="AA">
                                      <p:cBhvr>
                                        <p:cTn id="54" dur="2000" fill="hold"/>
                                        <p:tgtEl>
                                          <p:spTgt spid="49168"/>
                                        </p:tgtEl>
                                        <p:attrNameLst>
                                          <p:attrName>ppt_x</p:attrName>
                                          <p:attrName>ppt_y</p:attrName>
                                        </p:attrNameLst>
                                      </p:cBhvr>
                                      <p:rCtr x="0" y="-37"/>
                                    </p:animMotion>
                                  </p:childTnLst>
                                </p:cTn>
                              </p:par>
                              <p:par>
                                <p:cTn id="55" presetID="64" presetClass="path" presetSubtype="0" accel="50000" decel="50000" fill="hold" grpId="1" nodeType="withEffect">
                                  <p:stCondLst>
                                    <p:cond delay="0"/>
                                  </p:stCondLst>
                                  <p:childTnLst>
                                    <p:animMotion origin="layout" path="M 0.00017 -0.06289 L 0.00017 -0.13619 " pathEditMode="relative" rAng="0" ptsTypes="AA">
                                      <p:cBhvr>
                                        <p:cTn id="56" dur="2000" fill="hold"/>
                                        <p:tgtEl>
                                          <p:spTgt spid="49167"/>
                                        </p:tgtEl>
                                        <p:attrNameLst>
                                          <p:attrName>ppt_x</p:attrName>
                                          <p:attrName>ppt_y</p:attrName>
                                        </p:attrNameLst>
                                      </p:cBhvr>
                                      <p:rCtr x="0" y="-37"/>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3" nodeType="clickEffect">
                                  <p:stCondLst>
                                    <p:cond delay="0"/>
                                  </p:stCondLst>
                                  <p:childTnLst>
                                    <p:set>
                                      <p:cBhvr>
                                        <p:cTn id="60" dur="1" fill="hold">
                                          <p:stCondLst>
                                            <p:cond delay="0"/>
                                          </p:stCondLst>
                                        </p:cTn>
                                        <p:tgtEl>
                                          <p:spTgt spid="4917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917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917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917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17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18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1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49178"/>
                                        </p:tgtEl>
                                      </p:cBhvr>
                                    </p:animEffect>
                                    <p:set>
                                      <p:cBhvr>
                                        <p:cTn id="79" dur="1" fill="hold">
                                          <p:stCondLst>
                                            <p:cond delay="499"/>
                                          </p:stCondLst>
                                        </p:cTn>
                                        <p:tgtEl>
                                          <p:spTgt spid="49178"/>
                                        </p:tgtEl>
                                        <p:attrNameLst>
                                          <p:attrName>style.visibility</p:attrName>
                                        </p:attrNameLst>
                                      </p:cBhvr>
                                      <p:to>
                                        <p:strVal val="hidden"/>
                                      </p:to>
                                    </p:set>
                                  </p:childTnLst>
                                </p:cTn>
                              </p:par>
                            </p:childTnLst>
                          </p:cTn>
                        </p:par>
                        <p:par>
                          <p:cTn id="80" fill="hold">
                            <p:stCondLst>
                              <p:cond delay="500"/>
                            </p:stCondLst>
                            <p:childTnLst>
                              <p:par>
                                <p:cTn id="81" presetID="5" presetClass="exit" presetSubtype="10" fill="hold" grpId="1" nodeType="afterEffect">
                                  <p:stCondLst>
                                    <p:cond delay="0"/>
                                  </p:stCondLst>
                                  <p:childTnLst>
                                    <p:animEffect transition="out" filter="checkerboard(across)">
                                      <p:cBhvr>
                                        <p:cTn id="82" dur="500"/>
                                        <p:tgtEl>
                                          <p:spTgt spid="49173"/>
                                        </p:tgtEl>
                                      </p:cBhvr>
                                    </p:animEffect>
                                    <p:set>
                                      <p:cBhvr>
                                        <p:cTn id="83" dur="1" fill="hold">
                                          <p:stCondLst>
                                            <p:cond delay="499"/>
                                          </p:stCondLst>
                                        </p:cTn>
                                        <p:tgtEl>
                                          <p:spTgt spid="4917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9182"/>
                                        </p:tgtEl>
                                        <p:attrNameLst>
                                          <p:attrName>style.visibility</p:attrName>
                                        </p:attrNameLst>
                                      </p:cBhvr>
                                      <p:to>
                                        <p:strVal val="visible"/>
                                      </p:to>
                                    </p:set>
                                  </p:childTnLst>
                                </p:cTn>
                              </p:par>
                            </p:childTnLst>
                          </p:cTn>
                        </p:par>
                        <p:par>
                          <p:cTn id="88" fill="hold">
                            <p:stCondLst>
                              <p:cond delay="0"/>
                            </p:stCondLst>
                            <p:childTnLst>
                              <p:par>
                                <p:cTn id="89" presetID="42" presetClass="path" presetSubtype="0" accel="50000" decel="50000" fill="hold" grpId="2" nodeType="afterEffect">
                                  <p:stCondLst>
                                    <p:cond delay="0"/>
                                  </p:stCondLst>
                                  <p:childTnLst>
                                    <p:animMotion origin="layout" path="M 0.00017 -0.13618 L 2.22222E-6 0.01064 " pathEditMode="relative" rAng="0" ptsTypes="AA">
                                      <p:cBhvr>
                                        <p:cTn id="90" dur="2000" fill="hold"/>
                                        <p:tgtEl>
                                          <p:spTgt spid="49167"/>
                                        </p:tgtEl>
                                        <p:attrNameLst>
                                          <p:attrName>ppt_x</p:attrName>
                                          <p:attrName>ppt_y</p:attrName>
                                        </p:attrNameLst>
                                      </p:cBhvr>
                                      <p:rCtr x="0" y="73"/>
                                    </p:animMotion>
                                  </p:childTnLst>
                                </p:cTn>
                              </p:par>
                              <p:par>
                                <p:cTn id="91" presetID="42" presetClass="path" presetSubtype="0" accel="50000" decel="50000" fill="hold" grpId="2" nodeType="withEffect">
                                  <p:stCondLst>
                                    <p:cond delay="0"/>
                                  </p:stCondLst>
                                  <p:childTnLst>
                                    <p:animMotion origin="layout" path="M 0.00382 -0.14197 L 0.00782 1.90751E-6 " pathEditMode="relative" rAng="0" ptsTypes="AA">
                                      <p:cBhvr>
                                        <p:cTn id="92" dur="2000" fill="hold"/>
                                        <p:tgtEl>
                                          <p:spTgt spid="49168"/>
                                        </p:tgtEl>
                                        <p:attrNameLst>
                                          <p:attrName>ppt_x</p:attrName>
                                          <p:attrName>ppt_y</p:attrName>
                                        </p:attrNameLst>
                                      </p:cBhvr>
                                      <p:rCtr x="2" y="71"/>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9182"/>
                                        </p:tgtEl>
                                        <p:attrNameLst>
                                          <p:attrName>style.visibility</p:attrName>
                                        </p:attrNameLst>
                                      </p:cBhvr>
                                      <p:to>
                                        <p:strVal val="hidden"/>
                                      </p:to>
                                    </p:set>
                                  </p:childTnLst>
                                </p:cTn>
                              </p:par>
                              <p:par>
                                <p:cTn id="97" presetID="3" presetClass="entr" presetSubtype="10" fill="hold" grpId="0" nodeType="withEffect">
                                  <p:stCondLst>
                                    <p:cond delay="0"/>
                                  </p:stCondLst>
                                  <p:childTnLst>
                                    <p:set>
                                      <p:cBhvr>
                                        <p:cTn id="98" dur="1" fill="hold">
                                          <p:stCondLst>
                                            <p:cond delay="0"/>
                                          </p:stCondLst>
                                        </p:cTn>
                                        <p:tgtEl>
                                          <p:spTgt spid="49183"/>
                                        </p:tgtEl>
                                        <p:attrNameLst>
                                          <p:attrName>style.visibility</p:attrName>
                                        </p:attrNameLst>
                                      </p:cBhvr>
                                      <p:to>
                                        <p:strVal val="visible"/>
                                      </p:to>
                                    </p:set>
                                    <p:animEffect transition="in" filter="blinds(horizontal)">
                                      <p:cBhvr>
                                        <p:cTn id="99" dur="500"/>
                                        <p:tgtEl>
                                          <p:spTgt spid="49183"/>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49184"/>
                                        </p:tgtEl>
                                        <p:attrNameLst>
                                          <p:attrName>style.visibility</p:attrName>
                                        </p:attrNameLst>
                                      </p:cBhvr>
                                      <p:to>
                                        <p:strVal val="visible"/>
                                      </p:to>
                                    </p:set>
                                    <p:animEffect transition="in" filter="box(in)">
                                      <p:cBhvr>
                                        <p:cTn id="104" dur="500"/>
                                        <p:tgtEl>
                                          <p:spTgt spid="49184"/>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4" nodeType="clickEffect">
                                  <p:stCondLst>
                                    <p:cond delay="0"/>
                                  </p:stCondLst>
                                  <p:childTnLst>
                                    <p:set>
                                      <p:cBhvr>
                                        <p:cTn id="108" dur="1" fill="hold">
                                          <p:stCondLst>
                                            <p:cond delay="0"/>
                                          </p:stCondLst>
                                        </p:cTn>
                                        <p:tgtEl>
                                          <p:spTgt spid="49174"/>
                                        </p:tgtEl>
                                        <p:attrNameLst>
                                          <p:attrName>style.visibility</p:attrName>
                                        </p:attrNameLst>
                                      </p:cBhvr>
                                      <p:to>
                                        <p:strVal val="visible"/>
                                      </p:to>
                                    </p:set>
                                  </p:childTnLst>
                                </p:cTn>
                              </p:par>
                            </p:childTnLst>
                          </p:cTn>
                        </p:par>
                        <p:par>
                          <p:cTn id="109" fill="hold">
                            <p:stCondLst>
                              <p:cond delay="0"/>
                            </p:stCondLst>
                            <p:childTnLst>
                              <p:par>
                                <p:cTn id="110" presetID="64" presetClass="path" presetSubtype="0" accel="50000" decel="50000" fill="hold" grpId="3" nodeType="afterEffect">
                                  <p:stCondLst>
                                    <p:cond delay="0"/>
                                  </p:stCondLst>
                                  <p:childTnLst>
                                    <p:animMotion origin="layout" path="M 2.22222E-6 0.01064 L 0.00017 -0.06266 " pathEditMode="relative" rAng="0" ptsTypes="AA">
                                      <p:cBhvr>
                                        <p:cTn id="111" dur="2000" fill="hold"/>
                                        <p:tgtEl>
                                          <p:spTgt spid="49167"/>
                                        </p:tgtEl>
                                        <p:attrNameLst>
                                          <p:attrName>ppt_x</p:attrName>
                                          <p:attrName>ppt_y</p:attrName>
                                        </p:attrNameLst>
                                      </p:cBhvr>
                                      <p:rCtr x="0" y="-37"/>
                                    </p:animMotion>
                                  </p:childTnLst>
                                </p:cTn>
                              </p:par>
                              <p:par>
                                <p:cTn id="112" presetID="64" presetClass="path" presetSubtype="0" accel="50000" decel="50000" fill="hold" grpId="3" nodeType="withEffect">
                                  <p:stCondLst>
                                    <p:cond delay="0"/>
                                  </p:stCondLst>
                                  <p:childTnLst>
                                    <p:animMotion origin="layout" path="M -5.55556E-7 1.44509E-6 L 0.00382 -0.06867 " pathEditMode="relative" rAng="0" ptsTypes="AA">
                                      <p:cBhvr>
                                        <p:cTn id="113" dur="2000" fill="hold"/>
                                        <p:tgtEl>
                                          <p:spTgt spid="49168"/>
                                        </p:tgtEl>
                                        <p:attrNameLst>
                                          <p:attrName>ppt_x</p:attrName>
                                          <p:attrName>ppt_y</p:attrName>
                                        </p:attrNameLst>
                                      </p:cBhvr>
                                      <p:rCtr x="2" y="-34"/>
                                    </p:animMotion>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5" nodeType="clickEffect">
                                  <p:stCondLst>
                                    <p:cond delay="0"/>
                                  </p:stCondLst>
                                  <p:childTnLst>
                                    <p:set>
                                      <p:cBhvr>
                                        <p:cTn id="117" dur="1" fill="hold">
                                          <p:stCondLst>
                                            <p:cond delay="0"/>
                                          </p:stCondLst>
                                        </p:cTn>
                                        <p:tgtEl>
                                          <p:spTgt spid="4917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9179"/>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49180"/>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49181"/>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49183"/>
                                        </p:tgtEl>
                                      </p:cBhvr>
                                    </p:animEffect>
                                    <p:set>
                                      <p:cBhvr>
                                        <p:cTn id="126" dur="1" fill="hold">
                                          <p:stCondLst>
                                            <p:cond delay="499"/>
                                          </p:stCondLst>
                                        </p:cTn>
                                        <p:tgtEl>
                                          <p:spTgt spid="4918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18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918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918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49188"/>
                                        </p:tgtEl>
                                        <p:attrNameLst>
                                          <p:attrName>style.visibility</p:attrName>
                                        </p:attrNameLst>
                                      </p:cBhvr>
                                      <p:to>
                                        <p:strVal val="visible"/>
                                      </p:to>
                                    </p:set>
                                    <p:animEffect transition="in" filter="box(in)">
                                      <p:cBhvr>
                                        <p:cTn id="139" dur="500"/>
                                        <p:tgtEl>
                                          <p:spTgt spid="49188"/>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6" nodeType="clickEffect">
                                  <p:stCondLst>
                                    <p:cond delay="0"/>
                                  </p:stCondLst>
                                  <p:childTnLst>
                                    <p:set>
                                      <p:cBhvr>
                                        <p:cTn id="143" dur="1" fill="hold">
                                          <p:stCondLst>
                                            <p:cond delay="0"/>
                                          </p:stCondLst>
                                        </p:cTn>
                                        <p:tgtEl>
                                          <p:spTgt spid="49174"/>
                                        </p:tgtEl>
                                        <p:attrNameLst>
                                          <p:attrName>style.visibility</p:attrName>
                                        </p:attrNameLst>
                                      </p:cBhvr>
                                      <p:to>
                                        <p:strVal val="visible"/>
                                      </p:to>
                                    </p:set>
                                  </p:childTnLst>
                                </p:cTn>
                              </p:par>
                            </p:childTnLst>
                          </p:cTn>
                        </p:par>
                        <p:par>
                          <p:cTn id="144" fill="hold">
                            <p:stCondLst>
                              <p:cond delay="0"/>
                            </p:stCondLst>
                            <p:childTnLst>
                              <p:par>
                                <p:cTn id="145" presetID="64" presetClass="path" presetSubtype="0" accel="50000" decel="50000" fill="hold" grpId="4" nodeType="afterEffect">
                                  <p:stCondLst>
                                    <p:cond delay="0"/>
                                  </p:stCondLst>
                                  <p:childTnLst>
                                    <p:animMotion origin="layout" path="M 0.00382 -0.06867 L 0.00382 -0.14197 " pathEditMode="relative" rAng="0" ptsTypes="AA">
                                      <p:cBhvr>
                                        <p:cTn id="146" dur="2000" fill="hold"/>
                                        <p:tgtEl>
                                          <p:spTgt spid="49168"/>
                                        </p:tgtEl>
                                        <p:attrNameLst>
                                          <p:attrName>ppt_x</p:attrName>
                                          <p:attrName>ppt_y</p:attrName>
                                        </p:attrNameLst>
                                      </p:cBhvr>
                                      <p:rCtr x="0" y="-37"/>
                                    </p:animMotion>
                                  </p:childTnLst>
                                </p:cTn>
                              </p:par>
                              <p:par>
                                <p:cTn id="147" presetID="64" presetClass="path" presetSubtype="0" accel="50000" decel="50000" fill="hold" grpId="4" nodeType="withEffect">
                                  <p:stCondLst>
                                    <p:cond delay="0"/>
                                  </p:stCondLst>
                                  <p:childTnLst>
                                    <p:animMotion origin="layout" path="M 0.00017 -0.06289 L 0.00017 -0.13619 " pathEditMode="relative" rAng="0" ptsTypes="AA">
                                      <p:cBhvr>
                                        <p:cTn id="148" dur="2000" fill="hold"/>
                                        <p:tgtEl>
                                          <p:spTgt spid="49167"/>
                                        </p:tgtEl>
                                        <p:attrNameLst>
                                          <p:attrName>ppt_x</p:attrName>
                                          <p:attrName>ppt_y</p:attrName>
                                        </p:attrNameLst>
                                      </p:cBhvr>
                                      <p:rCtr x="0" y="-37"/>
                                    </p:animMotion>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7" nodeType="clickEffect">
                                  <p:stCondLst>
                                    <p:cond delay="0"/>
                                  </p:stCondLst>
                                  <p:childTnLst>
                                    <p:set>
                                      <p:cBhvr>
                                        <p:cTn id="152" dur="1" fill="hold">
                                          <p:stCondLst>
                                            <p:cond delay="0"/>
                                          </p:stCondLst>
                                        </p:cTn>
                                        <p:tgtEl>
                                          <p:spTgt spid="49174"/>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49186"/>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4918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4918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91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491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4919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5" presetClass="exit" presetSubtype="10" fill="hold" grpId="1" nodeType="clickEffect">
                                  <p:stCondLst>
                                    <p:cond delay="0"/>
                                  </p:stCondLst>
                                  <p:childTnLst>
                                    <p:animEffect transition="out" filter="checkerboard(across)">
                                      <p:cBhvr>
                                        <p:cTn id="170" dur="500"/>
                                        <p:tgtEl>
                                          <p:spTgt spid="49188"/>
                                        </p:tgtEl>
                                      </p:cBhvr>
                                    </p:animEffect>
                                    <p:set>
                                      <p:cBhvr>
                                        <p:cTn id="171" dur="1" fill="hold">
                                          <p:stCondLst>
                                            <p:cond delay="499"/>
                                          </p:stCondLst>
                                        </p:cTn>
                                        <p:tgtEl>
                                          <p:spTgt spid="49188"/>
                                        </p:tgtEl>
                                        <p:attrNameLst>
                                          <p:attrName>style.visibility</p:attrName>
                                        </p:attrNameLst>
                                      </p:cBhvr>
                                      <p:to>
                                        <p:strVal val="hidden"/>
                                      </p:to>
                                    </p:set>
                                  </p:childTnLst>
                                </p:cTn>
                              </p:par>
                            </p:childTnLst>
                          </p:cTn>
                        </p:par>
                        <p:par>
                          <p:cTn id="172" fill="hold">
                            <p:stCondLst>
                              <p:cond delay="500"/>
                            </p:stCondLst>
                            <p:childTnLst>
                              <p:par>
                                <p:cTn id="173" presetID="5" presetClass="exit" presetSubtype="10" fill="hold" grpId="1" nodeType="afterEffect">
                                  <p:stCondLst>
                                    <p:cond delay="0"/>
                                  </p:stCondLst>
                                  <p:childTnLst>
                                    <p:animEffect transition="out" filter="checkerboard(across)">
                                      <p:cBhvr>
                                        <p:cTn id="174" dur="500"/>
                                        <p:tgtEl>
                                          <p:spTgt spid="49184"/>
                                        </p:tgtEl>
                                      </p:cBhvr>
                                    </p:animEffect>
                                    <p:set>
                                      <p:cBhvr>
                                        <p:cTn id="175" dur="1" fill="hold">
                                          <p:stCondLst>
                                            <p:cond delay="499"/>
                                          </p:stCondLst>
                                        </p:cTn>
                                        <p:tgtEl>
                                          <p:spTgt spid="49184"/>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2" nodeType="clickEffect">
                                  <p:stCondLst>
                                    <p:cond delay="0"/>
                                  </p:stCondLst>
                                  <p:childTnLst>
                                    <p:set>
                                      <p:cBhvr>
                                        <p:cTn id="179" dur="1" fill="hold">
                                          <p:stCondLst>
                                            <p:cond delay="0"/>
                                          </p:stCondLst>
                                        </p:cTn>
                                        <p:tgtEl>
                                          <p:spTgt spid="49182"/>
                                        </p:tgtEl>
                                        <p:attrNameLst>
                                          <p:attrName>style.visibility</p:attrName>
                                        </p:attrNameLst>
                                      </p:cBhvr>
                                      <p:to>
                                        <p:strVal val="visible"/>
                                      </p:to>
                                    </p:set>
                                  </p:childTnLst>
                                </p:cTn>
                              </p:par>
                            </p:childTnLst>
                          </p:cTn>
                        </p:par>
                        <p:par>
                          <p:cTn id="180" fill="hold">
                            <p:stCondLst>
                              <p:cond delay="0"/>
                            </p:stCondLst>
                            <p:childTnLst>
                              <p:par>
                                <p:cTn id="181" presetID="42" presetClass="path" presetSubtype="0" accel="50000" decel="50000" fill="hold" grpId="5" nodeType="afterEffect">
                                  <p:stCondLst>
                                    <p:cond delay="0"/>
                                  </p:stCondLst>
                                  <p:childTnLst>
                                    <p:animMotion origin="layout" path="M 0.00382 -0.14197 L 0.00382 0.00485 " pathEditMode="relative" rAng="0" ptsTypes="AA">
                                      <p:cBhvr>
                                        <p:cTn id="182" dur="2000" fill="hold"/>
                                        <p:tgtEl>
                                          <p:spTgt spid="49168"/>
                                        </p:tgtEl>
                                        <p:attrNameLst>
                                          <p:attrName>ppt_x</p:attrName>
                                          <p:attrName>ppt_y</p:attrName>
                                        </p:attrNameLst>
                                      </p:cBhvr>
                                      <p:rCtr x="0" y="73"/>
                                    </p:animMotion>
                                  </p:childTnLst>
                                </p:cTn>
                              </p:par>
                              <p:par>
                                <p:cTn id="183" presetID="42" presetClass="path" presetSubtype="0" accel="50000" decel="50000" fill="hold" grpId="5" nodeType="withEffect">
                                  <p:stCondLst>
                                    <p:cond delay="0"/>
                                  </p:stCondLst>
                                  <p:childTnLst>
                                    <p:animMotion origin="layout" path="M 0.00017 -0.13619 L 0.00017 0.01063 " pathEditMode="relative" rAng="0" ptsTypes="AA">
                                      <p:cBhvr>
                                        <p:cTn id="184" dur="2000" fill="hold"/>
                                        <p:tgtEl>
                                          <p:spTgt spid="49167"/>
                                        </p:tgtEl>
                                        <p:attrNameLst>
                                          <p:attrName>ppt_x</p:attrName>
                                          <p:attrName>ppt_y</p:attrName>
                                        </p:attrNameLst>
                                      </p:cBhvr>
                                      <p:rCtr x="0" y="73"/>
                                    </p:animMotion>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2" nodeType="clickEffect">
                                  <p:stCondLst>
                                    <p:cond delay="0"/>
                                  </p:stCondLst>
                                  <p:childTnLst>
                                    <p:set>
                                      <p:cBhvr>
                                        <p:cTn id="188" dur="1" fill="hold">
                                          <p:stCondLst>
                                            <p:cond delay="0"/>
                                          </p:stCondLst>
                                        </p:cTn>
                                        <p:tgtEl>
                                          <p:spTgt spid="49183"/>
                                        </p:tgtEl>
                                        <p:attrNameLst>
                                          <p:attrName>style.visibility</p:attrName>
                                        </p:attrNameLst>
                                      </p:cBhvr>
                                      <p:to>
                                        <p:strVal val="visible"/>
                                      </p:to>
                                    </p:set>
                                    <p:animEffect transition="in" filter="blinds(horizontal)">
                                      <p:cBhvr>
                                        <p:cTn id="189" dur="500"/>
                                        <p:tgtEl>
                                          <p:spTgt spid="49183"/>
                                        </p:tgtEl>
                                      </p:cBhvr>
                                    </p:animEffect>
                                  </p:childTnLst>
                                </p:cTn>
                              </p:par>
                              <p:par>
                                <p:cTn id="190" presetID="1" presetClass="exit" presetSubtype="0" fill="hold" grpId="3" nodeType="withEffect">
                                  <p:stCondLst>
                                    <p:cond delay="0"/>
                                  </p:stCondLst>
                                  <p:childTnLst>
                                    <p:set>
                                      <p:cBhvr>
                                        <p:cTn id="191" dur="1" fill="hold">
                                          <p:stCondLst>
                                            <p:cond delay="0"/>
                                          </p:stCondLst>
                                        </p:cTn>
                                        <p:tgtEl>
                                          <p:spTgt spid="49182"/>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4" presetClass="entr" presetSubtype="16" fill="hold" grpId="0" nodeType="clickEffect">
                                  <p:stCondLst>
                                    <p:cond delay="0"/>
                                  </p:stCondLst>
                                  <p:childTnLst>
                                    <p:set>
                                      <p:cBhvr>
                                        <p:cTn id="195" dur="1" fill="hold">
                                          <p:stCondLst>
                                            <p:cond delay="0"/>
                                          </p:stCondLst>
                                        </p:cTn>
                                        <p:tgtEl>
                                          <p:spTgt spid="49192"/>
                                        </p:tgtEl>
                                        <p:attrNameLst>
                                          <p:attrName>style.visibility</p:attrName>
                                        </p:attrNameLst>
                                      </p:cBhvr>
                                      <p:to>
                                        <p:strVal val="visible"/>
                                      </p:to>
                                    </p:set>
                                    <p:animEffect transition="in" filter="box(in)">
                                      <p:cBhvr>
                                        <p:cTn id="196" dur="500"/>
                                        <p:tgtEl>
                                          <p:spTgt spid="49192"/>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8" nodeType="clickEffect">
                                  <p:stCondLst>
                                    <p:cond delay="0"/>
                                  </p:stCondLst>
                                  <p:childTnLst>
                                    <p:set>
                                      <p:cBhvr>
                                        <p:cTn id="200" dur="1" fill="hold">
                                          <p:stCondLst>
                                            <p:cond delay="0"/>
                                          </p:stCondLst>
                                        </p:cTn>
                                        <p:tgtEl>
                                          <p:spTgt spid="49174"/>
                                        </p:tgtEl>
                                        <p:attrNameLst>
                                          <p:attrName>style.visibility</p:attrName>
                                        </p:attrNameLst>
                                      </p:cBhvr>
                                      <p:to>
                                        <p:strVal val="visible"/>
                                      </p:to>
                                    </p:set>
                                  </p:childTnLst>
                                </p:cTn>
                              </p:par>
                            </p:childTnLst>
                          </p:cTn>
                        </p:par>
                        <p:par>
                          <p:cTn id="201" fill="hold">
                            <p:stCondLst>
                              <p:cond delay="0"/>
                            </p:stCondLst>
                            <p:childTnLst>
                              <p:par>
                                <p:cTn id="202" presetID="64" presetClass="path" presetSubtype="0" accel="50000" decel="50000" fill="hold" grpId="6" nodeType="afterEffect">
                                  <p:stCondLst>
                                    <p:cond delay="0"/>
                                  </p:stCondLst>
                                  <p:childTnLst>
                                    <p:animMotion origin="layout" path="M 0.00782 1.44509E-6 L 0.00382 -0.06867 " pathEditMode="relative" rAng="0" ptsTypes="AA">
                                      <p:cBhvr>
                                        <p:cTn id="203" dur="2000" fill="hold"/>
                                        <p:tgtEl>
                                          <p:spTgt spid="49168"/>
                                        </p:tgtEl>
                                        <p:attrNameLst>
                                          <p:attrName>ppt_x</p:attrName>
                                          <p:attrName>ppt_y</p:attrName>
                                        </p:attrNameLst>
                                      </p:cBhvr>
                                      <p:rCtr x="-2" y="-34"/>
                                    </p:animMotion>
                                  </p:childTnLst>
                                </p:cTn>
                              </p:par>
                              <p:par>
                                <p:cTn id="204" presetID="64" presetClass="path" presetSubtype="0" accel="50000" decel="50000" fill="hold" grpId="6" nodeType="withEffect">
                                  <p:stCondLst>
                                    <p:cond delay="0"/>
                                  </p:stCondLst>
                                  <p:childTnLst>
                                    <p:animMotion origin="layout" path="M 2.22222E-6 -4.04624E-6 L 0.00017 -0.06289 " pathEditMode="relative" rAng="0" ptsTypes="AA">
                                      <p:cBhvr>
                                        <p:cTn id="205" dur="2000" fill="hold"/>
                                        <p:tgtEl>
                                          <p:spTgt spid="49167"/>
                                        </p:tgtEl>
                                        <p:attrNameLst>
                                          <p:attrName>ppt_x</p:attrName>
                                          <p:attrName>ppt_y</p:attrName>
                                        </p:attrNameLst>
                                      </p:cBhvr>
                                      <p:rCtr x="0" y="-31"/>
                                    </p:animMotion>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9" nodeType="clickEffect">
                                  <p:stCondLst>
                                    <p:cond delay="0"/>
                                  </p:stCondLst>
                                  <p:childTnLst>
                                    <p:set>
                                      <p:cBhvr>
                                        <p:cTn id="209" dur="1" fill="hold">
                                          <p:stCondLst>
                                            <p:cond delay="0"/>
                                          </p:stCondLst>
                                        </p:cTn>
                                        <p:tgtEl>
                                          <p:spTgt spid="49174"/>
                                        </p:tgtEl>
                                        <p:attrNameLst>
                                          <p:attrName>style.visibility</p:attrName>
                                        </p:attrNameLst>
                                      </p:cBhvr>
                                      <p:to>
                                        <p:strVal val="hidden"/>
                                      </p:to>
                                    </p:set>
                                  </p:childTnLst>
                                </p:cTn>
                              </p:par>
                              <p:par>
                                <p:cTn id="210" presetID="3" presetClass="exit" presetSubtype="10" fill="hold" grpId="3" nodeType="withEffect">
                                  <p:stCondLst>
                                    <p:cond delay="0"/>
                                  </p:stCondLst>
                                  <p:childTnLst>
                                    <p:animEffect transition="out" filter="blinds(horizontal)">
                                      <p:cBhvr>
                                        <p:cTn id="211" dur="500"/>
                                        <p:tgtEl>
                                          <p:spTgt spid="49183"/>
                                        </p:tgtEl>
                                      </p:cBhvr>
                                    </p:animEffect>
                                    <p:set>
                                      <p:cBhvr>
                                        <p:cTn id="212" dur="1" fill="hold">
                                          <p:stCondLst>
                                            <p:cond delay="499"/>
                                          </p:stCondLst>
                                        </p:cTn>
                                        <p:tgtEl>
                                          <p:spTgt spid="49183"/>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4918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49190"/>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49191"/>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919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919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49195"/>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4" presetClass="entr" presetSubtype="16" fill="hold" grpId="0" nodeType="clickEffect">
                                  <p:stCondLst>
                                    <p:cond delay="0"/>
                                  </p:stCondLst>
                                  <p:childTnLst>
                                    <p:set>
                                      <p:cBhvr>
                                        <p:cTn id="230" dur="1" fill="hold">
                                          <p:stCondLst>
                                            <p:cond delay="0"/>
                                          </p:stCondLst>
                                        </p:cTn>
                                        <p:tgtEl>
                                          <p:spTgt spid="49196"/>
                                        </p:tgtEl>
                                        <p:attrNameLst>
                                          <p:attrName>style.visibility</p:attrName>
                                        </p:attrNameLst>
                                      </p:cBhvr>
                                      <p:to>
                                        <p:strVal val="visible"/>
                                      </p:to>
                                    </p:set>
                                    <p:animEffect transition="in" filter="box(in)">
                                      <p:cBhvr>
                                        <p:cTn id="231" dur="500"/>
                                        <p:tgtEl>
                                          <p:spTgt spid="49196"/>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10" nodeType="clickEffect">
                                  <p:stCondLst>
                                    <p:cond delay="0"/>
                                  </p:stCondLst>
                                  <p:childTnLst>
                                    <p:set>
                                      <p:cBhvr>
                                        <p:cTn id="235" dur="1" fill="hold">
                                          <p:stCondLst>
                                            <p:cond delay="0"/>
                                          </p:stCondLst>
                                        </p:cTn>
                                        <p:tgtEl>
                                          <p:spTgt spid="49174"/>
                                        </p:tgtEl>
                                        <p:attrNameLst>
                                          <p:attrName>style.visibility</p:attrName>
                                        </p:attrNameLst>
                                      </p:cBhvr>
                                      <p:to>
                                        <p:strVal val="visible"/>
                                      </p:to>
                                    </p:set>
                                  </p:childTnLst>
                                </p:cTn>
                              </p:par>
                            </p:childTnLst>
                          </p:cTn>
                        </p:par>
                        <p:par>
                          <p:cTn id="236" fill="hold">
                            <p:stCondLst>
                              <p:cond delay="0"/>
                            </p:stCondLst>
                            <p:childTnLst>
                              <p:par>
                                <p:cTn id="237" presetID="64" presetClass="path" presetSubtype="0" accel="50000" decel="50000" fill="hold" grpId="7" nodeType="afterEffect">
                                  <p:stCondLst>
                                    <p:cond delay="0"/>
                                  </p:stCondLst>
                                  <p:childTnLst>
                                    <p:animMotion origin="layout" path="M 0.00382 -0.06867 L 0.00382 -0.1422 " pathEditMode="relative" rAng="0" ptsTypes="AA">
                                      <p:cBhvr>
                                        <p:cTn id="238" dur="2000" fill="hold"/>
                                        <p:tgtEl>
                                          <p:spTgt spid="49168"/>
                                        </p:tgtEl>
                                        <p:attrNameLst>
                                          <p:attrName>ppt_x</p:attrName>
                                          <p:attrName>ppt_y</p:attrName>
                                        </p:attrNameLst>
                                      </p:cBhvr>
                                      <p:rCtr x="0" y="-37"/>
                                    </p:animMotion>
                                  </p:childTnLst>
                                </p:cTn>
                              </p:par>
                              <p:par>
                                <p:cTn id="239" presetID="64" presetClass="path" presetSubtype="0" accel="50000" decel="50000" fill="hold" grpId="7" nodeType="withEffect">
                                  <p:stCondLst>
                                    <p:cond delay="0"/>
                                  </p:stCondLst>
                                  <p:childTnLst>
                                    <p:animMotion origin="layout" path="M 0.00017 -0.06289 L 0.00017 -0.13665 " pathEditMode="relative" rAng="0" ptsTypes="AA">
                                      <p:cBhvr>
                                        <p:cTn id="240" dur="2000" fill="hold"/>
                                        <p:tgtEl>
                                          <p:spTgt spid="49167"/>
                                        </p:tgtEl>
                                        <p:attrNameLst>
                                          <p:attrName>ppt_x</p:attrName>
                                          <p:attrName>ppt_y</p:attrName>
                                        </p:attrNameLst>
                                      </p:cBhvr>
                                      <p:rCtr x="0" y="-37"/>
                                    </p:animMotion>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49193"/>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49194"/>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49195"/>
                                        </p:tgtEl>
                                        <p:attrNameLst>
                                          <p:attrName>style.visibility</p:attrName>
                                        </p:attrNameLst>
                                      </p:cBhvr>
                                      <p:to>
                                        <p:strVal val="hidden"/>
                                      </p:to>
                                    </p:set>
                                  </p:childTnLst>
                                </p:cTn>
                              </p:par>
                              <p:par>
                                <p:cTn id="249" presetID="1" presetClass="exit" presetSubtype="0" fill="hold" grpId="11" nodeType="withEffect">
                                  <p:stCondLst>
                                    <p:cond delay="0"/>
                                  </p:stCondLst>
                                  <p:childTnLst>
                                    <p:set>
                                      <p:cBhvr>
                                        <p:cTn id="250" dur="1" fill="hold">
                                          <p:stCondLst>
                                            <p:cond delay="0"/>
                                          </p:stCondLst>
                                        </p:cTn>
                                        <p:tgtEl>
                                          <p:spTgt spid="49174"/>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49197"/>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49198"/>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4919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4" presetClass="entr" presetSubtype="16" fill="hold" grpId="0" nodeType="clickEffect">
                                  <p:stCondLst>
                                    <p:cond delay="0"/>
                                  </p:stCondLst>
                                  <p:childTnLst>
                                    <p:set>
                                      <p:cBhvr>
                                        <p:cTn id="262" dur="1" fill="hold">
                                          <p:stCondLst>
                                            <p:cond delay="0"/>
                                          </p:stCondLst>
                                        </p:cTn>
                                        <p:tgtEl>
                                          <p:spTgt spid="49200"/>
                                        </p:tgtEl>
                                        <p:attrNameLst>
                                          <p:attrName>style.visibility</p:attrName>
                                        </p:attrNameLst>
                                      </p:cBhvr>
                                      <p:to>
                                        <p:strVal val="visible"/>
                                      </p:to>
                                    </p:set>
                                    <p:animEffect transition="in" filter="box(in)">
                                      <p:cBhvr>
                                        <p:cTn id="263" dur="500"/>
                                        <p:tgtEl>
                                          <p:spTgt spid="49200"/>
                                        </p:tgtEl>
                                      </p:cBhvr>
                                    </p:animEffec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12" nodeType="clickEffect">
                                  <p:stCondLst>
                                    <p:cond delay="0"/>
                                  </p:stCondLst>
                                  <p:childTnLst>
                                    <p:set>
                                      <p:cBhvr>
                                        <p:cTn id="267" dur="1" fill="hold">
                                          <p:stCondLst>
                                            <p:cond delay="0"/>
                                          </p:stCondLst>
                                        </p:cTn>
                                        <p:tgtEl>
                                          <p:spTgt spid="49174"/>
                                        </p:tgtEl>
                                        <p:attrNameLst>
                                          <p:attrName>style.visibility</p:attrName>
                                        </p:attrNameLst>
                                      </p:cBhvr>
                                      <p:to>
                                        <p:strVal val="visible"/>
                                      </p:to>
                                    </p:set>
                                  </p:childTnLst>
                                </p:cTn>
                              </p:par>
                            </p:childTnLst>
                          </p:cTn>
                        </p:par>
                        <p:par>
                          <p:cTn id="268" fill="hold">
                            <p:stCondLst>
                              <p:cond delay="0"/>
                            </p:stCondLst>
                            <p:childTnLst>
                              <p:par>
                                <p:cTn id="269" presetID="64" presetClass="path" presetSubtype="0" accel="50000" decel="50000" fill="hold" grpId="8" nodeType="afterEffect">
                                  <p:stCondLst>
                                    <p:cond delay="0"/>
                                  </p:stCondLst>
                                  <p:childTnLst>
                                    <p:animMotion origin="layout" path="M 0.00382 -0.14197 L 0.00382 -0.21549 " pathEditMode="relative" rAng="0" ptsTypes="AA">
                                      <p:cBhvr>
                                        <p:cTn id="270" dur="2000" fill="hold"/>
                                        <p:tgtEl>
                                          <p:spTgt spid="49168"/>
                                        </p:tgtEl>
                                        <p:attrNameLst>
                                          <p:attrName>ppt_x</p:attrName>
                                          <p:attrName>ppt_y</p:attrName>
                                        </p:attrNameLst>
                                      </p:cBhvr>
                                      <p:rCtr x="0" y="-37"/>
                                    </p:animMotion>
                                  </p:childTnLst>
                                </p:cTn>
                              </p:par>
                              <p:par>
                                <p:cTn id="271" presetID="64" presetClass="path" presetSubtype="0" accel="50000" decel="50000" fill="hold" grpId="8" nodeType="withEffect">
                                  <p:stCondLst>
                                    <p:cond delay="0"/>
                                  </p:stCondLst>
                                  <p:childTnLst>
                                    <p:animMotion origin="layout" path="M 0.00017 -0.13619 L 0.00017 -0.20994 " pathEditMode="relative" rAng="0" ptsTypes="AA">
                                      <p:cBhvr>
                                        <p:cTn id="272" dur="2000" fill="hold"/>
                                        <p:tgtEl>
                                          <p:spTgt spid="49167"/>
                                        </p:tgtEl>
                                        <p:attrNameLst>
                                          <p:attrName>ppt_x</p:attrName>
                                          <p:attrName>ppt_y</p:attrName>
                                        </p:attrNameLst>
                                      </p:cBhvr>
                                      <p:rCtr x="0" y="-37"/>
                                    </p:animMotion>
                                  </p:childTnLst>
                                </p:cTn>
                              </p:par>
                            </p:childTnLst>
                          </p:cTn>
                        </p:par>
                      </p:childTnLst>
                    </p:cTn>
                  </p:par>
                  <p:par>
                    <p:cTn id="273" fill="hold">
                      <p:stCondLst>
                        <p:cond delay="indefinite"/>
                      </p:stCondLst>
                      <p:childTnLst>
                        <p:par>
                          <p:cTn id="274" fill="hold">
                            <p:stCondLst>
                              <p:cond delay="0"/>
                            </p:stCondLst>
                            <p:childTnLst>
                              <p:par>
                                <p:cTn id="275" presetID="1" presetClass="exit" presetSubtype="0" fill="hold" grpId="13" nodeType="clickEffect">
                                  <p:stCondLst>
                                    <p:cond delay="0"/>
                                  </p:stCondLst>
                                  <p:childTnLst>
                                    <p:set>
                                      <p:cBhvr>
                                        <p:cTn id="276" dur="1" fill="hold">
                                          <p:stCondLst>
                                            <p:cond delay="0"/>
                                          </p:stCondLst>
                                        </p:cTn>
                                        <p:tgtEl>
                                          <p:spTgt spid="49174"/>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49199"/>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49198"/>
                                        </p:tgtEl>
                                        <p:attrNameLst>
                                          <p:attrName>style.visibility</p:attrName>
                                        </p:attrNameLst>
                                      </p:cBhvr>
                                      <p:to>
                                        <p:strVal val="hidden"/>
                                      </p:to>
                                    </p:set>
                                  </p:childTnLst>
                                </p:cTn>
                              </p:par>
                              <p:par>
                                <p:cTn id="281" presetID="1" presetClass="exit" presetSubtype="0" fill="hold" grpId="1" nodeType="withEffect">
                                  <p:stCondLst>
                                    <p:cond delay="0"/>
                                  </p:stCondLst>
                                  <p:childTnLst>
                                    <p:set>
                                      <p:cBhvr>
                                        <p:cTn id="282" dur="1" fill="hold">
                                          <p:stCondLst>
                                            <p:cond delay="0"/>
                                          </p:stCondLst>
                                        </p:cTn>
                                        <p:tgtEl>
                                          <p:spTgt spid="49197"/>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4920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49202"/>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49203"/>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5" presetClass="exit" presetSubtype="10" fill="hold" grpId="1" nodeType="clickEffect">
                                  <p:stCondLst>
                                    <p:cond delay="0"/>
                                  </p:stCondLst>
                                  <p:childTnLst>
                                    <p:animEffect transition="out" filter="checkerboard(across)">
                                      <p:cBhvr>
                                        <p:cTn id="294" dur="500"/>
                                        <p:tgtEl>
                                          <p:spTgt spid="49200"/>
                                        </p:tgtEl>
                                      </p:cBhvr>
                                    </p:animEffect>
                                    <p:set>
                                      <p:cBhvr>
                                        <p:cTn id="295" dur="1" fill="hold">
                                          <p:stCondLst>
                                            <p:cond delay="499"/>
                                          </p:stCondLst>
                                        </p:cTn>
                                        <p:tgtEl>
                                          <p:spTgt spid="49200"/>
                                        </p:tgtEl>
                                        <p:attrNameLst>
                                          <p:attrName>style.visibility</p:attrName>
                                        </p:attrNameLst>
                                      </p:cBhvr>
                                      <p:to>
                                        <p:strVal val="hidden"/>
                                      </p:to>
                                    </p:set>
                                  </p:childTnLst>
                                </p:cTn>
                              </p:par>
                            </p:childTnLst>
                          </p:cTn>
                        </p:par>
                        <p:par>
                          <p:cTn id="296" fill="hold">
                            <p:stCondLst>
                              <p:cond delay="500"/>
                            </p:stCondLst>
                            <p:childTnLst>
                              <p:par>
                                <p:cTn id="297" presetID="5" presetClass="exit" presetSubtype="10" fill="hold" grpId="1" nodeType="afterEffect">
                                  <p:stCondLst>
                                    <p:cond delay="0"/>
                                  </p:stCondLst>
                                  <p:childTnLst>
                                    <p:animEffect transition="out" filter="checkerboard(across)">
                                      <p:cBhvr>
                                        <p:cTn id="298" dur="500"/>
                                        <p:tgtEl>
                                          <p:spTgt spid="49196"/>
                                        </p:tgtEl>
                                      </p:cBhvr>
                                    </p:animEffect>
                                    <p:set>
                                      <p:cBhvr>
                                        <p:cTn id="299" dur="1" fill="hold">
                                          <p:stCondLst>
                                            <p:cond delay="499"/>
                                          </p:stCondLst>
                                        </p:cTn>
                                        <p:tgtEl>
                                          <p:spTgt spid="49196"/>
                                        </p:tgtEl>
                                        <p:attrNameLst>
                                          <p:attrName>style.visibility</p:attrName>
                                        </p:attrNameLst>
                                      </p:cBhvr>
                                      <p:to>
                                        <p:strVal val="hidden"/>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4" nodeType="clickEffect">
                                  <p:stCondLst>
                                    <p:cond delay="0"/>
                                  </p:stCondLst>
                                  <p:childTnLst>
                                    <p:set>
                                      <p:cBhvr>
                                        <p:cTn id="303" dur="1" fill="hold">
                                          <p:stCondLst>
                                            <p:cond delay="0"/>
                                          </p:stCondLst>
                                        </p:cTn>
                                        <p:tgtEl>
                                          <p:spTgt spid="49182"/>
                                        </p:tgtEl>
                                        <p:attrNameLst>
                                          <p:attrName>style.visibility</p:attrName>
                                        </p:attrNameLst>
                                      </p:cBhvr>
                                      <p:to>
                                        <p:strVal val="visible"/>
                                      </p:to>
                                    </p:set>
                                  </p:childTnLst>
                                </p:cTn>
                              </p:par>
                            </p:childTnLst>
                          </p:cTn>
                        </p:par>
                        <p:par>
                          <p:cTn id="304" fill="hold">
                            <p:stCondLst>
                              <p:cond delay="0"/>
                            </p:stCondLst>
                            <p:childTnLst>
                              <p:par>
                                <p:cTn id="305" presetID="42" presetClass="path" presetSubtype="0" accel="50000" decel="50000" fill="hold" grpId="9" nodeType="afterEffect">
                                  <p:stCondLst>
                                    <p:cond delay="0"/>
                                  </p:stCondLst>
                                  <p:childTnLst>
                                    <p:animMotion origin="layout" path="M 0.00382 -0.21549 L 0.00382 -0.06867 " pathEditMode="relative" rAng="0" ptsTypes="AA">
                                      <p:cBhvr>
                                        <p:cTn id="306" dur="2000" fill="hold"/>
                                        <p:tgtEl>
                                          <p:spTgt spid="49168"/>
                                        </p:tgtEl>
                                        <p:attrNameLst>
                                          <p:attrName>ppt_x</p:attrName>
                                          <p:attrName>ppt_y</p:attrName>
                                        </p:attrNameLst>
                                      </p:cBhvr>
                                      <p:rCtr x="0" y="73"/>
                                    </p:animMotion>
                                  </p:childTnLst>
                                </p:cTn>
                              </p:par>
                              <p:par>
                                <p:cTn id="307" presetID="42" presetClass="path" presetSubtype="0" accel="50000" decel="50000" fill="hold" grpId="9" nodeType="withEffect">
                                  <p:stCondLst>
                                    <p:cond delay="0"/>
                                  </p:stCondLst>
                                  <p:childTnLst>
                                    <p:animMotion origin="layout" path="M 0.00017 -0.20994 L 0.00017 -0.06312 " pathEditMode="relative" rAng="0" ptsTypes="AA">
                                      <p:cBhvr>
                                        <p:cTn id="308" dur="2000" fill="hold"/>
                                        <p:tgtEl>
                                          <p:spTgt spid="49167"/>
                                        </p:tgtEl>
                                        <p:attrNameLst>
                                          <p:attrName>ppt_x</p:attrName>
                                          <p:attrName>ppt_y</p:attrName>
                                        </p:attrNameLst>
                                      </p:cBhvr>
                                      <p:rCtr x="0" y="73"/>
                                    </p:animMotion>
                                  </p:childTnLst>
                                </p:cTn>
                              </p:par>
                            </p:childTnLst>
                          </p:cTn>
                        </p:par>
                      </p:childTnLst>
                    </p:cTn>
                  </p:par>
                  <p:par>
                    <p:cTn id="309" fill="hold">
                      <p:stCondLst>
                        <p:cond delay="indefinite"/>
                      </p:stCondLst>
                      <p:childTnLst>
                        <p:par>
                          <p:cTn id="310" fill="hold">
                            <p:stCondLst>
                              <p:cond delay="0"/>
                            </p:stCondLst>
                            <p:childTnLst>
                              <p:par>
                                <p:cTn id="311" presetID="1" presetClass="exit" presetSubtype="0" fill="hold" grpId="5" nodeType="clickEffect">
                                  <p:stCondLst>
                                    <p:cond delay="0"/>
                                  </p:stCondLst>
                                  <p:childTnLst>
                                    <p:set>
                                      <p:cBhvr>
                                        <p:cTn id="312" dur="1" fill="hold">
                                          <p:stCondLst>
                                            <p:cond delay="0"/>
                                          </p:stCondLst>
                                        </p:cTn>
                                        <p:tgtEl>
                                          <p:spTgt spid="49182"/>
                                        </p:tgtEl>
                                        <p:attrNameLst>
                                          <p:attrName>style.visibility</p:attrName>
                                        </p:attrNameLst>
                                      </p:cBhvr>
                                      <p:to>
                                        <p:strVal val="hidden"/>
                                      </p:to>
                                    </p:set>
                                  </p:childTnLst>
                                </p:cTn>
                              </p:par>
                              <p:par>
                                <p:cTn id="313" presetID="3" presetClass="entr" presetSubtype="10" fill="hold" grpId="4" nodeType="withEffect">
                                  <p:stCondLst>
                                    <p:cond delay="0"/>
                                  </p:stCondLst>
                                  <p:childTnLst>
                                    <p:set>
                                      <p:cBhvr>
                                        <p:cTn id="314" dur="1" fill="hold">
                                          <p:stCondLst>
                                            <p:cond delay="0"/>
                                          </p:stCondLst>
                                        </p:cTn>
                                        <p:tgtEl>
                                          <p:spTgt spid="49183"/>
                                        </p:tgtEl>
                                        <p:attrNameLst>
                                          <p:attrName>style.visibility</p:attrName>
                                        </p:attrNameLst>
                                      </p:cBhvr>
                                      <p:to>
                                        <p:strVal val="visible"/>
                                      </p:to>
                                    </p:set>
                                    <p:animEffect transition="in" filter="blinds(horizontal)">
                                      <p:cBhvr>
                                        <p:cTn id="315" dur="500"/>
                                        <p:tgtEl>
                                          <p:spTgt spid="49183"/>
                                        </p:tgtEl>
                                      </p:cBhvr>
                                    </p:animEffect>
                                  </p:childTnLst>
                                </p:cTn>
                              </p:par>
                            </p:childTnLst>
                          </p:cTn>
                        </p:par>
                      </p:childTnLst>
                    </p:cTn>
                  </p:par>
                  <p:par>
                    <p:cTn id="316" fill="hold">
                      <p:stCondLst>
                        <p:cond delay="indefinite"/>
                      </p:stCondLst>
                      <p:childTnLst>
                        <p:par>
                          <p:cTn id="317" fill="hold">
                            <p:stCondLst>
                              <p:cond delay="0"/>
                            </p:stCondLst>
                            <p:childTnLst>
                              <p:par>
                                <p:cTn id="318" presetID="4" presetClass="entr" presetSubtype="16" fill="hold" grpId="0" nodeType="clickEffect">
                                  <p:stCondLst>
                                    <p:cond delay="0"/>
                                  </p:stCondLst>
                                  <p:childTnLst>
                                    <p:set>
                                      <p:cBhvr>
                                        <p:cTn id="319" dur="1" fill="hold">
                                          <p:stCondLst>
                                            <p:cond delay="0"/>
                                          </p:stCondLst>
                                        </p:cTn>
                                        <p:tgtEl>
                                          <p:spTgt spid="49204"/>
                                        </p:tgtEl>
                                        <p:attrNameLst>
                                          <p:attrName>style.visibility</p:attrName>
                                        </p:attrNameLst>
                                      </p:cBhvr>
                                      <p:to>
                                        <p:strVal val="visible"/>
                                      </p:to>
                                    </p:set>
                                    <p:animEffect transition="in" filter="box(in)">
                                      <p:cBhvr>
                                        <p:cTn id="320" dur="500"/>
                                        <p:tgtEl>
                                          <p:spTgt spid="49204"/>
                                        </p:tgtEl>
                                      </p:cBhvr>
                                    </p:animEffec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grpId="14" nodeType="clickEffect">
                                  <p:stCondLst>
                                    <p:cond delay="0"/>
                                  </p:stCondLst>
                                  <p:childTnLst>
                                    <p:set>
                                      <p:cBhvr>
                                        <p:cTn id="324" dur="1" fill="hold">
                                          <p:stCondLst>
                                            <p:cond delay="0"/>
                                          </p:stCondLst>
                                        </p:cTn>
                                        <p:tgtEl>
                                          <p:spTgt spid="49174"/>
                                        </p:tgtEl>
                                        <p:attrNameLst>
                                          <p:attrName>style.visibility</p:attrName>
                                        </p:attrNameLst>
                                      </p:cBhvr>
                                      <p:to>
                                        <p:strVal val="visible"/>
                                      </p:to>
                                    </p:set>
                                  </p:childTnLst>
                                </p:cTn>
                              </p:par>
                            </p:childTnLst>
                          </p:cTn>
                        </p:par>
                        <p:par>
                          <p:cTn id="325" fill="hold">
                            <p:stCondLst>
                              <p:cond delay="0"/>
                            </p:stCondLst>
                            <p:childTnLst>
                              <p:par>
                                <p:cTn id="326" presetID="64" presetClass="path" presetSubtype="0" accel="50000" decel="50000" fill="hold" grpId="10" nodeType="afterEffect">
                                  <p:stCondLst>
                                    <p:cond delay="0"/>
                                  </p:stCondLst>
                                  <p:childTnLst>
                                    <p:animMotion origin="layout" path="M 0.00382 -0.06867 L 0.00382 -0.14197 " pathEditMode="relative" rAng="0" ptsTypes="AA">
                                      <p:cBhvr>
                                        <p:cTn id="327" dur="2000" fill="hold"/>
                                        <p:tgtEl>
                                          <p:spTgt spid="49168"/>
                                        </p:tgtEl>
                                        <p:attrNameLst>
                                          <p:attrName>ppt_x</p:attrName>
                                          <p:attrName>ppt_y</p:attrName>
                                        </p:attrNameLst>
                                      </p:cBhvr>
                                      <p:rCtr x="0" y="-37"/>
                                    </p:animMotion>
                                  </p:childTnLst>
                                </p:cTn>
                              </p:par>
                              <p:par>
                                <p:cTn id="328" presetID="64" presetClass="path" presetSubtype="0" accel="50000" decel="50000" fill="hold" grpId="10" nodeType="withEffect">
                                  <p:stCondLst>
                                    <p:cond delay="0"/>
                                  </p:stCondLst>
                                  <p:childTnLst>
                                    <p:animMotion origin="layout" path="M 0.00017 -0.06289 L 0.00017 -0.13642 " pathEditMode="relative" rAng="0" ptsTypes="AA">
                                      <p:cBhvr>
                                        <p:cTn id="329" dur="2000" fill="hold"/>
                                        <p:tgtEl>
                                          <p:spTgt spid="49167"/>
                                        </p:tgtEl>
                                        <p:attrNameLst>
                                          <p:attrName>ppt_x</p:attrName>
                                          <p:attrName>ppt_y</p:attrName>
                                        </p:attrNameLst>
                                      </p:cBhvr>
                                      <p:rCtr x="0" y="-37"/>
                                    </p:animMotion>
                                  </p:childTnLst>
                                </p:cTn>
                              </p:par>
                            </p:childTnLst>
                          </p:cTn>
                        </p:par>
                      </p:childTnLst>
                    </p:cTn>
                  </p:par>
                  <p:par>
                    <p:cTn id="330" fill="hold">
                      <p:stCondLst>
                        <p:cond delay="indefinite"/>
                      </p:stCondLst>
                      <p:childTnLst>
                        <p:par>
                          <p:cTn id="331" fill="hold">
                            <p:stCondLst>
                              <p:cond delay="0"/>
                            </p:stCondLst>
                            <p:childTnLst>
                              <p:par>
                                <p:cTn id="332" presetID="1" presetClass="exit" presetSubtype="0" fill="hold" grpId="15" nodeType="clickEffect">
                                  <p:stCondLst>
                                    <p:cond delay="0"/>
                                  </p:stCondLst>
                                  <p:childTnLst>
                                    <p:set>
                                      <p:cBhvr>
                                        <p:cTn id="333" dur="1" fill="hold">
                                          <p:stCondLst>
                                            <p:cond delay="0"/>
                                          </p:stCondLst>
                                        </p:cTn>
                                        <p:tgtEl>
                                          <p:spTgt spid="49174"/>
                                        </p:tgtEl>
                                        <p:attrNameLst>
                                          <p:attrName>style.visibility</p:attrName>
                                        </p:attrNameLst>
                                      </p:cBhvr>
                                      <p:to>
                                        <p:strVal val="hidden"/>
                                      </p:to>
                                    </p:set>
                                  </p:childTnLst>
                                </p:cTn>
                              </p:par>
                              <p:par>
                                <p:cTn id="334" presetID="3" presetClass="exit" presetSubtype="10" fill="hold" grpId="5" nodeType="withEffect">
                                  <p:stCondLst>
                                    <p:cond delay="0"/>
                                  </p:stCondLst>
                                  <p:childTnLst>
                                    <p:animEffect transition="out" filter="blinds(horizontal)">
                                      <p:cBhvr>
                                        <p:cTn id="335" dur="500"/>
                                        <p:tgtEl>
                                          <p:spTgt spid="49183"/>
                                        </p:tgtEl>
                                      </p:cBhvr>
                                    </p:animEffect>
                                    <p:set>
                                      <p:cBhvr>
                                        <p:cTn id="336" dur="1" fill="hold">
                                          <p:stCondLst>
                                            <p:cond delay="499"/>
                                          </p:stCondLst>
                                        </p:cTn>
                                        <p:tgtEl>
                                          <p:spTgt spid="49183"/>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49201"/>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49202"/>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49203"/>
                                        </p:tgtEl>
                                        <p:attrNameLst>
                                          <p:attrName>style.visibility</p:attrName>
                                        </p:attrNameLst>
                                      </p:cBhvr>
                                      <p:to>
                                        <p:strVal val="hidden"/>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4920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9206"/>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49207"/>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5" presetClass="exit" presetSubtype="10" fill="hold" grpId="1" nodeType="clickEffect">
                                  <p:stCondLst>
                                    <p:cond delay="0"/>
                                  </p:stCondLst>
                                  <p:childTnLst>
                                    <p:animEffect transition="out" filter="checkerboard(across)">
                                      <p:cBhvr>
                                        <p:cTn id="354" dur="500"/>
                                        <p:tgtEl>
                                          <p:spTgt spid="49204"/>
                                        </p:tgtEl>
                                      </p:cBhvr>
                                    </p:animEffect>
                                    <p:set>
                                      <p:cBhvr>
                                        <p:cTn id="355" dur="1" fill="hold">
                                          <p:stCondLst>
                                            <p:cond delay="499"/>
                                          </p:stCondLst>
                                        </p:cTn>
                                        <p:tgtEl>
                                          <p:spTgt spid="49204"/>
                                        </p:tgtEl>
                                        <p:attrNameLst>
                                          <p:attrName>style.visibility</p:attrName>
                                        </p:attrNameLst>
                                      </p:cBhvr>
                                      <p:to>
                                        <p:strVal val="hidden"/>
                                      </p:to>
                                    </p:set>
                                  </p:childTnLst>
                                </p:cTn>
                              </p:par>
                            </p:childTnLst>
                          </p:cTn>
                        </p:par>
                        <p:par>
                          <p:cTn id="356" fill="hold">
                            <p:stCondLst>
                              <p:cond delay="500"/>
                            </p:stCondLst>
                            <p:childTnLst>
                              <p:par>
                                <p:cTn id="357" presetID="5" presetClass="exit" presetSubtype="10" fill="hold" grpId="1" nodeType="afterEffect">
                                  <p:stCondLst>
                                    <p:cond delay="0"/>
                                  </p:stCondLst>
                                  <p:childTnLst>
                                    <p:animEffect transition="out" filter="checkerboard(across)">
                                      <p:cBhvr>
                                        <p:cTn id="358" dur="500"/>
                                        <p:tgtEl>
                                          <p:spTgt spid="49192"/>
                                        </p:tgtEl>
                                      </p:cBhvr>
                                    </p:animEffect>
                                    <p:set>
                                      <p:cBhvr>
                                        <p:cTn id="359" dur="1" fill="hold">
                                          <p:stCondLst>
                                            <p:cond delay="499"/>
                                          </p:stCondLst>
                                        </p:cTn>
                                        <p:tgtEl>
                                          <p:spTgt spid="49192"/>
                                        </p:tgtEl>
                                        <p:attrNameLst>
                                          <p:attrName>style.visibility</p:attrName>
                                        </p:attrNameLst>
                                      </p:cBhvr>
                                      <p:to>
                                        <p:strVal val="hidden"/>
                                      </p:to>
                                    </p:set>
                                  </p:childTnLst>
                                </p:cTn>
                              </p:par>
                            </p:childTnLst>
                          </p:cTn>
                        </p:par>
                      </p:childTnLst>
                    </p:cTn>
                  </p:par>
                  <p:par>
                    <p:cTn id="360" fill="hold">
                      <p:stCondLst>
                        <p:cond delay="indefinite"/>
                      </p:stCondLst>
                      <p:childTnLst>
                        <p:par>
                          <p:cTn id="361" fill="hold">
                            <p:stCondLst>
                              <p:cond delay="0"/>
                            </p:stCondLst>
                            <p:childTnLst>
                              <p:par>
                                <p:cTn id="362" presetID="1" presetClass="entr" presetSubtype="0" fill="hold" grpId="6" nodeType="clickEffect">
                                  <p:stCondLst>
                                    <p:cond delay="0"/>
                                  </p:stCondLst>
                                  <p:childTnLst>
                                    <p:set>
                                      <p:cBhvr>
                                        <p:cTn id="363" dur="1" fill="hold">
                                          <p:stCondLst>
                                            <p:cond delay="0"/>
                                          </p:stCondLst>
                                        </p:cTn>
                                        <p:tgtEl>
                                          <p:spTgt spid="49182"/>
                                        </p:tgtEl>
                                        <p:attrNameLst>
                                          <p:attrName>style.visibility</p:attrName>
                                        </p:attrNameLst>
                                      </p:cBhvr>
                                      <p:to>
                                        <p:strVal val="visible"/>
                                      </p:to>
                                    </p:set>
                                  </p:childTnLst>
                                </p:cTn>
                              </p:par>
                            </p:childTnLst>
                          </p:cTn>
                        </p:par>
                        <p:par>
                          <p:cTn id="364" fill="hold">
                            <p:stCondLst>
                              <p:cond delay="0"/>
                            </p:stCondLst>
                            <p:childTnLst>
                              <p:par>
                                <p:cTn id="365" presetID="42" presetClass="path" presetSubtype="0" accel="50000" decel="50000" fill="hold" grpId="11" nodeType="afterEffect">
                                  <p:stCondLst>
                                    <p:cond delay="0"/>
                                  </p:stCondLst>
                                  <p:childTnLst>
                                    <p:animMotion origin="layout" path="M 0.00382 -0.14197 L 0.00382 0.00485 " pathEditMode="relative" rAng="0" ptsTypes="AA">
                                      <p:cBhvr>
                                        <p:cTn id="366" dur="2000" fill="hold"/>
                                        <p:tgtEl>
                                          <p:spTgt spid="49168"/>
                                        </p:tgtEl>
                                        <p:attrNameLst>
                                          <p:attrName>ppt_x</p:attrName>
                                          <p:attrName>ppt_y</p:attrName>
                                        </p:attrNameLst>
                                      </p:cBhvr>
                                      <p:rCtr x="0" y="73"/>
                                    </p:animMotion>
                                  </p:childTnLst>
                                </p:cTn>
                              </p:par>
                              <p:par>
                                <p:cTn id="367" presetID="42" presetClass="path" presetSubtype="0" accel="50000" decel="50000" fill="hold" grpId="11" nodeType="withEffect">
                                  <p:stCondLst>
                                    <p:cond delay="0"/>
                                  </p:stCondLst>
                                  <p:childTnLst>
                                    <p:animMotion origin="layout" path="M 0.00017 -0.13619 L 0.00017 0.0104 " pathEditMode="relative" rAng="0" ptsTypes="AA">
                                      <p:cBhvr>
                                        <p:cTn id="368" dur="2000" fill="hold"/>
                                        <p:tgtEl>
                                          <p:spTgt spid="49167"/>
                                        </p:tgtEl>
                                        <p:attrNameLst>
                                          <p:attrName>ppt_x</p:attrName>
                                          <p:attrName>ppt_y</p:attrName>
                                        </p:attrNameLst>
                                      </p:cBhvr>
                                      <p:rCtr x="0" y="73"/>
                                    </p:animMotion>
                                  </p:childTnLst>
                                </p:cTn>
                              </p:par>
                            </p:childTnLst>
                          </p:cTn>
                        </p:par>
                      </p:childTnLst>
                    </p:cTn>
                  </p:par>
                  <p:par>
                    <p:cTn id="369" fill="hold">
                      <p:stCondLst>
                        <p:cond delay="indefinite"/>
                      </p:stCondLst>
                      <p:childTnLst>
                        <p:par>
                          <p:cTn id="370" fill="hold">
                            <p:stCondLst>
                              <p:cond delay="0"/>
                            </p:stCondLst>
                            <p:childTnLst>
                              <p:par>
                                <p:cTn id="371" presetID="1" presetClass="exit" presetSubtype="0" fill="hold" grpId="7" nodeType="clickEffect">
                                  <p:stCondLst>
                                    <p:cond delay="0"/>
                                  </p:stCondLst>
                                  <p:childTnLst>
                                    <p:set>
                                      <p:cBhvr>
                                        <p:cTn id="372" dur="1" fill="hold">
                                          <p:stCondLst>
                                            <p:cond delay="0"/>
                                          </p:stCondLst>
                                        </p:cTn>
                                        <p:tgtEl>
                                          <p:spTgt spid="49182"/>
                                        </p:tgtEl>
                                        <p:attrNameLst>
                                          <p:attrName>style.visibility</p:attrName>
                                        </p:attrNameLst>
                                      </p:cBhvr>
                                      <p:to>
                                        <p:strVal val="hidden"/>
                                      </p:to>
                                    </p:set>
                                  </p:childTnLst>
                                </p:cTn>
                              </p:par>
                              <p:par>
                                <p:cTn id="373" presetID="3" presetClass="entr" presetSubtype="10" fill="hold" grpId="6" nodeType="withEffect">
                                  <p:stCondLst>
                                    <p:cond delay="0"/>
                                  </p:stCondLst>
                                  <p:childTnLst>
                                    <p:set>
                                      <p:cBhvr>
                                        <p:cTn id="374" dur="1" fill="hold">
                                          <p:stCondLst>
                                            <p:cond delay="0"/>
                                          </p:stCondLst>
                                        </p:cTn>
                                        <p:tgtEl>
                                          <p:spTgt spid="49183"/>
                                        </p:tgtEl>
                                        <p:attrNameLst>
                                          <p:attrName>style.visibility</p:attrName>
                                        </p:attrNameLst>
                                      </p:cBhvr>
                                      <p:to>
                                        <p:strVal val="visible"/>
                                      </p:to>
                                    </p:set>
                                    <p:animEffect transition="in" filter="blinds(horizontal)">
                                      <p:cBhvr>
                                        <p:cTn id="375" dur="500"/>
                                        <p:tgtEl>
                                          <p:spTgt spid="49183"/>
                                        </p:tgtEl>
                                      </p:cBhvr>
                                    </p:animEffect>
                                  </p:childTnLst>
                                </p:cTn>
                              </p:par>
                            </p:childTnLst>
                          </p:cTn>
                        </p:par>
                      </p:childTnLst>
                    </p:cTn>
                  </p:par>
                  <p:par>
                    <p:cTn id="376" fill="hold">
                      <p:stCondLst>
                        <p:cond delay="indefinite"/>
                      </p:stCondLst>
                      <p:childTnLst>
                        <p:par>
                          <p:cTn id="377" fill="hold">
                            <p:stCondLst>
                              <p:cond delay="0"/>
                            </p:stCondLst>
                            <p:childTnLst>
                              <p:par>
                                <p:cTn id="378" presetID="4" presetClass="entr" presetSubtype="16" fill="hold" grpId="0" nodeType="clickEffect">
                                  <p:stCondLst>
                                    <p:cond delay="0"/>
                                  </p:stCondLst>
                                  <p:childTnLst>
                                    <p:set>
                                      <p:cBhvr>
                                        <p:cTn id="379" dur="1" fill="hold">
                                          <p:stCondLst>
                                            <p:cond delay="0"/>
                                          </p:stCondLst>
                                        </p:cTn>
                                        <p:tgtEl>
                                          <p:spTgt spid="49208"/>
                                        </p:tgtEl>
                                        <p:attrNameLst>
                                          <p:attrName>style.visibility</p:attrName>
                                        </p:attrNameLst>
                                      </p:cBhvr>
                                      <p:to>
                                        <p:strVal val="visible"/>
                                      </p:to>
                                    </p:set>
                                    <p:animEffect transition="in" filter="box(in)">
                                      <p:cBhvr>
                                        <p:cTn id="380" dur="500"/>
                                        <p:tgtEl>
                                          <p:spTgt spid="49208"/>
                                        </p:tgtEl>
                                      </p:cBhvr>
                                    </p:animEffec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grpId="16" nodeType="clickEffect">
                                  <p:stCondLst>
                                    <p:cond delay="0"/>
                                  </p:stCondLst>
                                  <p:childTnLst>
                                    <p:set>
                                      <p:cBhvr>
                                        <p:cTn id="384" dur="1" fill="hold">
                                          <p:stCondLst>
                                            <p:cond delay="0"/>
                                          </p:stCondLst>
                                        </p:cTn>
                                        <p:tgtEl>
                                          <p:spTgt spid="49174"/>
                                        </p:tgtEl>
                                        <p:attrNameLst>
                                          <p:attrName>style.visibility</p:attrName>
                                        </p:attrNameLst>
                                      </p:cBhvr>
                                      <p:to>
                                        <p:strVal val="visible"/>
                                      </p:to>
                                    </p:set>
                                  </p:childTnLst>
                                </p:cTn>
                              </p:par>
                            </p:childTnLst>
                          </p:cTn>
                        </p:par>
                        <p:par>
                          <p:cTn id="385" fill="hold">
                            <p:stCondLst>
                              <p:cond delay="0"/>
                            </p:stCondLst>
                            <p:childTnLst>
                              <p:par>
                                <p:cTn id="386" presetID="64" presetClass="path" presetSubtype="0" accel="50000" decel="50000" fill="hold" grpId="12" nodeType="afterEffect">
                                  <p:stCondLst>
                                    <p:cond delay="0"/>
                                  </p:stCondLst>
                                  <p:childTnLst>
                                    <p:animMotion origin="layout" path="M 0.00782 1.27168E-6 L 0.00382 -0.06867 " pathEditMode="relative" rAng="0" ptsTypes="AA">
                                      <p:cBhvr>
                                        <p:cTn id="387" dur="2000" fill="hold"/>
                                        <p:tgtEl>
                                          <p:spTgt spid="49168"/>
                                        </p:tgtEl>
                                        <p:attrNameLst>
                                          <p:attrName>ppt_x</p:attrName>
                                          <p:attrName>ppt_y</p:attrName>
                                        </p:attrNameLst>
                                      </p:cBhvr>
                                      <p:rCtr x="-2" y="-34"/>
                                    </p:animMotion>
                                  </p:childTnLst>
                                </p:cTn>
                              </p:par>
                              <p:par>
                                <p:cTn id="388" presetID="64" presetClass="path" presetSubtype="0" accel="50000" decel="50000" fill="hold" grpId="12" nodeType="withEffect">
                                  <p:stCondLst>
                                    <p:cond delay="0"/>
                                  </p:stCondLst>
                                  <p:childTnLst>
                                    <p:animMotion origin="layout" path="M 2.22222E-6 0.01064 L 0.00017 -0.06289 " pathEditMode="relative" rAng="0" ptsTypes="AA">
                                      <p:cBhvr>
                                        <p:cTn id="389" dur="2000" fill="hold"/>
                                        <p:tgtEl>
                                          <p:spTgt spid="49167"/>
                                        </p:tgtEl>
                                        <p:attrNameLst>
                                          <p:attrName>ppt_x</p:attrName>
                                          <p:attrName>ppt_y</p:attrName>
                                        </p:attrNameLst>
                                      </p:cBhvr>
                                      <p:rCtr x="0" y="-37"/>
                                    </p:animMotion>
                                  </p:childTnLst>
                                </p:cTn>
                              </p:par>
                            </p:childTnLst>
                          </p:cTn>
                        </p:par>
                      </p:childTnLst>
                    </p:cTn>
                  </p:par>
                  <p:par>
                    <p:cTn id="390" fill="hold">
                      <p:stCondLst>
                        <p:cond delay="indefinite"/>
                      </p:stCondLst>
                      <p:childTnLst>
                        <p:par>
                          <p:cTn id="391" fill="hold">
                            <p:stCondLst>
                              <p:cond delay="0"/>
                            </p:stCondLst>
                            <p:childTnLst>
                              <p:par>
                                <p:cTn id="392" presetID="3" presetClass="exit" presetSubtype="10" fill="hold" grpId="7" nodeType="clickEffect">
                                  <p:stCondLst>
                                    <p:cond delay="0"/>
                                  </p:stCondLst>
                                  <p:childTnLst>
                                    <p:animEffect transition="out" filter="blinds(horizontal)">
                                      <p:cBhvr>
                                        <p:cTn id="393" dur="500"/>
                                        <p:tgtEl>
                                          <p:spTgt spid="49183"/>
                                        </p:tgtEl>
                                      </p:cBhvr>
                                    </p:animEffect>
                                    <p:set>
                                      <p:cBhvr>
                                        <p:cTn id="394" dur="1" fill="hold">
                                          <p:stCondLst>
                                            <p:cond delay="499"/>
                                          </p:stCondLst>
                                        </p:cTn>
                                        <p:tgtEl>
                                          <p:spTgt spid="49183"/>
                                        </p:tgtEl>
                                        <p:attrNameLst>
                                          <p:attrName>style.visibility</p:attrName>
                                        </p:attrNameLst>
                                      </p:cBhvr>
                                      <p:to>
                                        <p:strVal val="hidden"/>
                                      </p:to>
                                    </p:set>
                                  </p:childTnLst>
                                </p:cTn>
                              </p:par>
                              <p:par>
                                <p:cTn id="395" presetID="1" presetClass="exit" presetSubtype="0" fill="hold" grpId="1" nodeType="withEffect">
                                  <p:stCondLst>
                                    <p:cond delay="0"/>
                                  </p:stCondLst>
                                  <p:childTnLst>
                                    <p:set>
                                      <p:cBhvr>
                                        <p:cTn id="396" dur="1" fill="hold">
                                          <p:stCondLst>
                                            <p:cond delay="0"/>
                                          </p:stCondLst>
                                        </p:cTn>
                                        <p:tgtEl>
                                          <p:spTgt spid="49205"/>
                                        </p:tgtEl>
                                        <p:attrNameLst>
                                          <p:attrName>style.visibility</p:attrName>
                                        </p:attrNameLst>
                                      </p:cBhvr>
                                      <p:to>
                                        <p:strVal val="hidden"/>
                                      </p:to>
                                    </p:set>
                                  </p:childTnLst>
                                </p:cTn>
                              </p:par>
                              <p:par>
                                <p:cTn id="397" presetID="1" presetClass="exit" presetSubtype="0" fill="hold" grpId="1" nodeType="withEffect">
                                  <p:stCondLst>
                                    <p:cond delay="0"/>
                                  </p:stCondLst>
                                  <p:childTnLst>
                                    <p:set>
                                      <p:cBhvr>
                                        <p:cTn id="398" dur="1" fill="hold">
                                          <p:stCondLst>
                                            <p:cond delay="0"/>
                                          </p:stCondLst>
                                        </p:cTn>
                                        <p:tgtEl>
                                          <p:spTgt spid="49206"/>
                                        </p:tgtEl>
                                        <p:attrNameLst>
                                          <p:attrName>style.visibility</p:attrName>
                                        </p:attrNameLst>
                                      </p:cBhvr>
                                      <p:to>
                                        <p:strVal val="hidden"/>
                                      </p:to>
                                    </p:set>
                                  </p:childTnLst>
                                </p:cTn>
                              </p:par>
                              <p:par>
                                <p:cTn id="399" presetID="1" presetClass="exit" presetSubtype="0" fill="hold" grpId="1" nodeType="withEffect">
                                  <p:stCondLst>
                                    <p:cond delay="0"/>
                                  </p:stCondLst>
                                  <p:childTnLst>
                                    <p:set>
                                      <p:cBhvr>
                                        <p:cTn id="400" dur="1" fill="hold">
                                          <p:stCondLst>
                                            <p:cond delay="0"/>
                                          </p:stCondLst>
                                        </p:cTn>
                                        <p:tgtEl>
                                          <p:spTgt spid="49207"/>
                                        </p:tgtEl>
                                        <p:attrNameLst>
                                          <p:attrName>style.visibility</p:attrName>
                                        </p:attrNameLst>
                                      </p:cBhvr>
                                      <p:to>
                                        <p:strVal val="hidden"/>
                                      </p:to>
                                    </p:set>
                                  </p:childTnLst>
                                </p:cTn>
                              </p:par>
                              <p:par>
                                <p:cTn id="401" presetID="1" presetClass="exit" presetSubtype="0" fill="hold" grpId="17" nodeType="withEffect">
                                  <p:stCondLst>
                                    <p:cond delay="0"/>
                                  </p:stCondLst>
                                  <p:childTnLst>
                                    <p:set>
                                      <p:cBhvr>
                                        <p:cTn id="402" dur="1" fill="hold">
                                          <p:stCondLst>
                                            <p:cond delay="0"/>
                                          </p:stCondLst>
                                        </p:cTn>
                                        <p:tgtEl>
                                          <p:spTgt spid="49174"/>
                                        </p:tgtEl>
                                        <p:attrNameLst>
                                          <p:attrName>style.visibility</p:attrName>
                                        </p:attrNameLst>
                                      </p:cBhvr>
                                      <p:to>
                                        <p:strVal val="hidden"/>
                                      </p:to>
                                    </p:set>
                                  </p:childTnLst>
                                </p:cTn>
                              </p:par>
                            </p:childTnLst>
                          </p:cTn>
                        </p:par>
                      </p:childTnLst>
                    </p:cTn>
                  </p:par>
                  <p:par>
                    <p:cTn id="403" fill="hold">
                      <p:stCondLst>
                        <p:cond delay="indefinite"/>
                      </p:stCondLst>
                      <p:childTnLst>
                        <p:par>
                          <p:cTn id="404" fill="hold">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49209"/>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49210"/>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49211"/>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5" presetClass="exit" presetSubtype="10" fill="hold" grpId="1" nodeType="clickEffect">
                                  <p:stCondLst>
                                    <p:cond delay="0"/>
                                  </p:stCondLst>
                                  <p:childTnLst>
                                    <p:animEffect transition="out" filter="checkerboard(across)">
                                      <p:cBhvr>
                                        <p:cTn id="414" dur="500"/>
                                        <p:tgtEl>
                                          <p:spTgt spid="49208"/>
                                        </p:tgtEl>
                                      </p:cBhvr>
                                    </p:animEffect>
                                    <p:set>
                                      <p:cBhvr>
                                        <p:cTn id="415" dur="1" fill="hold">
                                          <p:stCondLst>
                                            <p:cond delay="499"/>
                                          </p:stCondLst>
                                        </p:cTn>
                                        <p:tgtEl>
                                          <p:spTgt spid="49208"/>
                                        </p:tgtEl>
                                        <p:attrNameLst>
                                          <p:attrName>style.visibility</p:attrName>
                                        </p:attrNameLst>
                                      </p:cBhvr>
                                      <p:to>
                                        <p:strVal val="hidden"/>
                                      </p:to>
                                    </p:set>
                                  </p:childTnLst>
                                </p:cTn>
                              </p:par>
                            </p:childTnLst>
                          </p:cTn>
                        </p:par>
                      </p:childTnLst>
                    </p:cTn>
                  </p:par>
                  <p:par>
                    <p:cTn id="416" fill="hold">
                      <p:stCondLst>
                        <p:cond delay="indefinite"/>
                      </p:stCondLst>
                      <p:childTnLst>
                        <p:par>
                          <p:cTn id="417" fill="hold">
                            <p:stCondLst>
                              <p:cond delay="0"/>
                            </p:stCondLst>
                            <p:childTnLst>
                              <p:par>
                                <p:cTn id="418" presetID="1" presetClass="entr" presetSubtype="0" fill="hold" grpId="0" nodeType="clickEffect">
                                  <p:stCondLst>
                                    <p:cond delay="0"/>
                                  </p:stCondLst>
                                  <p:childTnLst>
                                    <p:set>
                                      <p:cBhvr>
                                        <p:cTn id="419" dur="1" fill="hold">
                                          <p:stCondLst>
                                            <p:cond delay="0"/>
                                          </p:stCondLst>
                                        </p:cTn>
                                        <p:tgtEl>
                                          <p:spTgt spid="49212"/>
                                        </p:tgtEl>
                                        <p:attrNameLst>
                                          <p:attrName>style.visibility</p:attrName>
                                        </p:attrNameLst>
                                      </p:cBhvr>
                                      <p:to>
                                        <p:strVal val="visible"/>
                                      </p:to>
                                    </p:set>
                                  </p:childTnLst>
                                </p:cTn>
                              </p:par>
                            </p:childTnLst>
                          </p:cTn>
                        </p:par>
                        <p:par>
                          <p:cTn id="420" fill="hold">
                            <p:stCondLst>
                              <p:cond delay="0"/>
                            </p:stCondLst>
                            <p:childTnLst>
                              <p:par>
                                <p:cTn id="421" presetID="42" presetClass="path" presetSubtype="0" accel="50000" decel="50000" fill="hold" grpId="13" nodeType="afterEffect">
                                  <p:stCondLst>
                                    <p:cond delay="0"/>
                                  </p:stCondLst>
                                  <p:childTnLst>
                                    <p:animMotion origin="layout" path="M 0.00017 -0.06289 L 0.00017 0.0104 " pathEditMode="relative" rAng="0" ptsTypes="AA">
                                      <p:cBhvr>
                                        <p:cTn id="422" dur="2000" fill="hold"/>
                                        <p:tgtEl>
                                          <p:spTgt spid="49167"/>
                                        </p:tgtEl>
                                        <p:attrNameLst>
                                          <p:attrName>ppt_x</p:attrName>
                                          <p:attrName>ppt_y</p:attrName>
                                        </p:attrNameLst>
                                      </p:cBhvr>
                                      <p:rCtr x="0" y="37"/>
                                    </p:animMotion>
                                  </p:childTnLst>
                                </p:cTn>
                              </p:par>
                              <p:par>
                                <p:cTn id="423" presetID="42" presetClass="path" presetSubtype="0" accel="50000" decel="50000" fill="hold" grpId="13" nodeType="withEffect">
                                  <p:stCondLst>
                                    <p:cond delay="0"/>
                                  </p:stCondLst>
                                  <p:childTnLst>
                                    <p:animMotion origin="layout" path="M 0.00382 -0.06867 L 0.00399 0.00485 " pathEditMode="relative" rAng="0" ptsTypes="AA">
                                      <p:cBhvr>
                                        <p:cTn id="424" dur="2000" fill="hold"/>
                                        <p:tgtEl>
                                          <p:spTgt spid="49168"/>
                                        </p:tgtEl>
                                        <p:attrNameLst>
                                          <p:attrName>ppt_x</p:attrName>
                                          <p:attrName>ppt_y</p:attrName>
                                        </p:attrNameLst>
                                      </p:cBhvr>
                                      <p:rCtr x="0" y="37"/>
                                    </p:animMotion>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49209"/>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4921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4921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49212"/>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27" presetClass="entr" presetSubtype="0" fill="hold" grpId="0" nodeType="clickEffect">
                                  <p:stCondLst>
                                    <p:cond delay="0"/>
                                  </p:stCondLst>
                                  <p:iterate type="lt">
                                    <p:tmPct val="50000"/>
                                  </p:iterate>
                                  <p:childTnLst>
                                    <p:set>
                                      <p:cBhvr>
                                        <p:cTn id="438" dur="1" fill="hold">
                                          <p:stCondLst>
                                            <p:cond delay="0"/>
                                          </p:stCondLst>
                                        </p:cTn>
                                        <p:tgtEl>
                                          <p:spTgt spid="49214"/>
                                        </p:tgtEl>
                                        <p:attrNameLst>
                                          <p:attrName>style.visibility</p:attrName>
                                        </p:attrNameLst>
                                      </p:cBhvr>
                                      <p:to>
                                        <p:strVal val="visible"/>
                                      </p:to>
                                    </p:set>
                                    <p:anim calcmode="discrete" valueType="clr">
                                      <p:cBhvr override="childStyle">
                                        <p:cTn id="439" dur="80"/>
                                        <p:tgtEl>
                                          <p:spTgt spid="49214"/>
                                        </p:tgtEl>
                                        <p:attrNameLst>
                                          <p:attrName>style.color</p:attrName>
                                        </p:attrNameLst>
                                      </p:cBhvr>
                                      <p:tavLst>
                                        <p:tav tm="0">
                                          <p:val>
                                            <p:clrVal>
                                              <a:schemeClr val="accent2"/>
                                            </p:clrVal>
                                          </p:val>
                                        </p:tav>
                                        <p:tav tm="50000">
                                          <p:val>
                                            <p:clrVal>
                                              <a:schemeClr val="hlink"/>
                                            </p:clrVal>
                                          </p:val>
                                        </p:tav>
                                      </p:tavLst>
                                    </p:anim>
                                    <p:anim calcmode="discrete" valueType="clr">
                                      <p:cBhvr>
                                        <p:cTn id="440" dur="80"/>
                                        <p:tgtEl>
                                          <p:spTgt spid="49214"/>
                                        </p:tgtEl>
                                        <p:attrNameLst>
                                          <p:attrName>fillcolor</p:attrName>
                                        </p:attrNameLst>
                                      </p:cBhvr>
                                      <p:tavLst>
                                        <p:tav tm="0">
                                          <p:val>
                                            <p:clrVal>
                                              <a:schemeClr val="accent2"/>
                                            </p:clrVal>
                                          </p:val>
                                        </p:tav>
                                        <p:tav tm="50000">
                                          <p:val>
                                            <p:clrVal>
                                              <a:schemeClr val="hlink"/>
                                            </p:clrVal>
                                          </p:val>
                                        </p:tav>
                                      </p:tavLst>
                                    </p:anim>
                                    <p:set>
                                      <p:cBhvr>
                                        <p:cTn id="441" dur="80"/>
                                        <p:tgtEl>
                                          <p:spTgt spid="49214"/>
                                        </p:tgtEl>
                                        <p:attrNameLst>
                                          <p:attrName>fill.type</p:attrName>
                                        </p:attrNameLst>
                                      </p:cBhvr>
                                      <p:to>
                                        <p:strVal val="solid"/>
                                      </p:to>
                                    </p:set>
                                  </p:childTnLst>
                                </p:cTn>
                              </p:par>
                            </p:childTnLst>
                          </p:cTn>
                        </p:par>
                        <p:par>
                          <p:cTn id="442" fill="hold">
                            <p:stCondLst>
                              <p:cond delay="600"/>
                            </p:stCondLst>
                            <p:childTnLst>
                              <p:par>
                                <p:cTn id="443" presetID="26" presetClass="entr" presetSubtype="0" fill="hold" grpId="0" nodeType="afterEffect">
                                  <p:stCondLst>
                                    <p:cond delay="0"/>
                                  </p:stCondLst>
                                  <p:childTnLst>
                                    <p:set>
                                      <p:cBhvr>
                                        <p:cTn id="444" dur="1" fill="hold">
                                          <p:stCondLst>
                                            <p:cond delay="0"/>
                                          </p:stCondLst>
                                        </p:cTn>
                                        <p:tgtEl>
                                          <p:spTgt spid="49213"/>
                                        </p:tgtEl>
                                        <p:attrNameLst>
                                          <p:attrName>style.visibility</p:attrName>
                                        </p:attrNameLst>
                                      </p:cBhvr>
                                      <p:to>
                                        <p:strVal val="visible"/>
                                      </p:to>
                                    </p:set>
                                    <p:animEffect transition="in" filter="wipe(down)">
                                      <p:cBhvr>
                                        <p:cTn id="445" dur="580">
                                          <p:stCondLst>
                                            <p:cond delay="0"/>
                                          </p:stCondLst>
                                        </p:cTn>
                                        <p:tgtEl>
                                          <p:spTgt spid="49213"/>
                                        </p:tgtEl>
                                      </p:cBhvr>
                                    </p:animEffect>
                                    <p:anim calcmode="lin" valueType="num">
                                      <p:cBhvr>
                                        <p:cTn id="446" dur="1822" tmFilter="0,0; 0.14,0.36; 0.43,0.73; 0.71,0.91; 1.0,1.0">
                                          <p:stCondLst>
                                            <p:cond delay="0"/>
                                          </p:stCondLst>
                                        </p:cTn>
                                        <p:tgtEl>
                                          <p:spTgt spid="49213"/>
                                        </p:tgtEl>
                                        <p:attrNameLst>
                                          <p:attrName>ppt_x</p:attrName>
                                        </p:attrNameLst>
                                      </p:cBhvr>
                                      <p:tavLst>
                                        <p:tav tm="0">
                                          <p:val>
                                            <p:strVal val="#ppt_x-0.25"/>
                                          </p:val>
                                        </p:tav>
                                        <p:tav tm="100000">
                                          <p:val>
                                            <p:strVal val="#ppt_x"/>
                                          </p:val>
                                        </p:tav>
                                      </p:tavLst>
                                    </p:anim>
                                    <p:anim calcmode="lin" valueType="num">
                                      <p:cBhvr>
                                        <p:cTn id="447" dur="664" tmFilter="0.0,0.0; 0.25,0.07; 0.50,0.2; 0.75,0.467; 1.0,1.0">
                                          <p:stCondLst>
                                            <p:cond delay="0"/>
                                          </p:stCondLst>
                                        </p:cTn>
                                        <p:tgtEl>
                                          <p:spTgt spid="49213"/>
                                        </p:tgtEl>
                                        <p:attrNameLst>
                                          <p:attrName>ppt_y</p:attrName>
                                        </p:attrNameLst>
                                      </p:cBhvr>
                                      <p:tavLst>
                                        <p:tav tm="0" fmla="#ppt_y-sin(pi*$)/3">
                                          <p:val>
                                            <p:fltVal val="0.5"/>
                                          </p:val>
                                        </p:tav>
                                        <p:tav tm="100000">
                                          <p:val>
                                            <p:fltVal val="1"/>
                                          </p:val>
                                        </p:tav>
                                      </p:tavLst>
                                    </p:anim>
                                    <p:anim calcmode="lin" valueType="num">
                                      <p:cBhvr>
                                        <p:cTn id="448" dur="664" tmFilter="0, 0; 0.125,0.2665; 0.25,0.4; 0.375,0.465; 0.5,0.5;  0.625,0.535; 0.75,0.6; 0.875,0.7335; 1,1">
                                          <p:stCondLst>
                                            <p:cond delay="664"/>
                                          </p:stCondLst>
                                        </p:cTn>
                                        <p:tgtEl>
                                          <p:spTgt spid="49213"/>
                                        </p:tgtEl>
                                        <p:attrNameLst>
                                          <p:attrName>ppt_y</p:attrName>
                                        </p:attrNameLst>
                                      </p:cBhvr>
                                      <p:tavLst>
                                        <p:tav tm="0" fmla="#ppt_y-sin(pi*$)/9">
                                          <p:val>
                                            <p:fltVal val="0"/>
                                          </p:val>
                                        </p:tav>
                                        <p:tav tm="100000">
                                          <p:val>
                                            <p:fltVal val="1"/>
                                          </p:val>
                                        </p:tav>
                                      </p:tavLst>
                                    </p:anim>
                                    <p:anim calcmode="lin" valueType="num">
                                      <p:cBhvr>
                                        <p:cTn id="449" dur="332" tmFilter="0, 0; 0.125,0.2665; 0.25,0.4; 0.375,0.465; 0.5,0.5;  0.625,0.535; 0.75,0.6; 0.875,0.7335; 1,1">
                                          <p:stCondLst>
                                            <p:cond delay="1324"/>
                                          </p:stCondLst>
                                        </p:cTn>
                                        <p:tgtEl>
                                          <p:spTgt spid="49213"/>
                                        </p:tgtEl>
                                        <p:attrNameLst>
                                          <p:attrName>ppt_y</p:attrName>
                                        </p:attrNameLst>
                                      </p:cBhvr>
                                      <p:tavLst>
                                        <p:tav tm="0" fmla="#ppt_y-sin(pi*$)/27">
                                          <p:val>
                                            <p:fltVal val="0"/>
                                          </p:val>
                                        </p:tav>
                                        <p:tav tm="100000">
                                          <p:val>
                                            <p:fltVal val="1"/>
                                          </p:val>
                                        </p:tav>
                                      </p:tavLst>
                                    </p:anim>
                                    <p:anim calcmode="lin" valueType="num">
                                      <p:cBhvr>
                                        <p:cTn id="450" dur="164" tmFilter="0, 0; 0.125,0.2665; 0.25,0.4; 0.375,0.465; 0.5,0.5;  0.625,0.535; 0.75,0.6; 0.875,0.7335; 1,1">
                                          <p:stCondLst>
                                            <p:cond delay="1656"/>
                                          </p:stCondLst>
                                        </p:cTn>
                                        <p:tgtEl>
                                          <p:spTgt spid="49213"/>
                                        </p:tgtEl>
                                        <p:attrNameLst>
                                          <p:attrName>ppt_y</p:attrName>
                                        </p:attrNameLst>
                                      </p:cBhvr>
                                      <p:tavLst>
                                        <p:tav tm="0" fmla="#ppt_y-sin(pi*$)/81">
                                          <p:val>
                                            <p:fltVal val="0"/>
                                          </p:val>
                                        </p:tav>
                                        <p:tav tm="100000">
                                          <p:val>
                                            <p:fltVal val="1"/>
                                          </p:val>
                                        </p:tav>
                                      </p:tavLst>
                                    </p:anim>
                                    <p:animScale>
                                      <p:cBhvr>
                                        <p:cTn id="451" dur="26">
                                          <p:stCondLst>
                                            <p:cond delay="650"/>
                                          </p:stCondLst>
                                        </p:cTn>
                                        <p:tgtEl>
                                          <p:spTgt spid="49213"/>
                                        </p:tgtEl>
                                      </p:cBhvr>
                                      <p:to x="100000" y="60000"/>
                                    </p:animScale>
                                    <p:animScale>
                                      <p:cBhvr>
                                        <p:cTn id="452" dur="166" decel="50000">
                                          <p:stCondLst>
                                            <p:cond delay="676"/>
                                          </p:stCondLst>
                                        </p:cTn>
                                        <p:tgtEl>
                                          <p:spTgt spid="49213"/>
                                        </p:tgtEl>
                                      </p:cBhvr>
                                      <p:to x="100000" y="100000"/>
                                    </p:animScale>
                                    <p:animScale>
                                      <p:cBhvr>
                                        <p:cTn id="453" dur="26">
                                          <p:stCondLst>
                                            <p:cond delay="1312"/>
                                          </p:stCondLst>
                                        </p:cTn>
                                        <p:tgtEl>
                                          <p:spTgt spid="49213"/>
                                        </p:tgtEl>
                                      </p:cBhvr>
                                      <p:to x="100000" y="80000"/>
                                    </p:animScale>
                                    <p:animScale>
                                      <p:cBhvr>
                                        <p:cTn id="454" dur="166" decel="50000">
                                          <p:stCondLst>
                                            <p:cond delay="1338"/>
                                          </p:stCondLst>
                                        </p:cTn>
                                        <p:tgtEl>
                                          <p:spTgt spid="49213"/>
                                        </p:tgtEl>
                                      </p:cBhvr>
                                      <p:to x="100000" y="100000"/>
                                    </p:animScale>
                                    <p:animScale>
                                      <p:cBhvr>
                                        <p:cTn id="455" dur="26">
                                          <p:stCondLst>
                                            <p:cond delay="1642"/>
                                          </p:stCondLst>
                                        </p:cTn>
                                        <p:tgtEl>
                                          <p:spTgt spid="49213"/>
                                        </p:tgtEl>
                                      </p:cBhvr>
                                      <p:to x="100000" y="90000"/>
                                    </p:animScale>
                                    <p:animScale>
                                      <p:cBhvr>
                                        <p:cTn id="456" dur="166" decel="50000">
                                          <p:stCondLst>
                                            <p:cond delay="1668"/>
                                          </p:stCondLst>
                                        </p:cTn>
                                        <p:tgtEl>
                                          <p:spTgt spid="49213"/>
                                        </p:tgtEl>
                                      </p:cBhvr>
                                      <p:to x="100000" y="100000"/>
                                    </p:animScale>
                                    <p:animScale>
                                      <p:cBhvr>
                                        <p:cTn id="457" dur="26">
                                          <p:stCondLst>
                                            <p:cond delay="1808"/>
                                          </p:stCondLst>
                                        </p:cTn>
                                        <p:tgtEl>
                                          <p:spTgt spid="49213"/>
                                        </p:tgtEl>
                                      </p:cBhvr>
                                      <p:to x="100000" y="95000"/>
                                    </p:animScale>
                                    <p:animScale>
                                      <p:cBhvr>
                                        <p:cTn id="458" dur="166" decel="50000">
                                          <p:stCondLst>
                                            <p:cond delay="1834"/>
                                          </p:stCondLst>
                                        </p:cTn>
                                        <p:tgtEl>
                                          <p:spTgt spid="492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14" grpId="0"/>
      <p:bldP spid="49167" grpId="0" animBg="1"/>
      <p:bldP spid="49167" grpId="1" animBg="1"/>
      <p:bldP spid="49167" grpId="2" animBg="1"/>
      <p:bldP spid="49167" grpId="3" animBg="1"/>
      <p:bldP spid="49167" grpId="4" animBg="1"/>
      <p:bldP spid="49167" grpId="5" animBg="1"/>
      <p:bldP spid="49167" grpId="6" animBg="1"/>
      <p:bldP spid="49167" grpId="7" animBg="1"/>
      <p:bldP spid="49167" grpId="8" animBg="1"/>
      <p:bldP spid="49167" grpId="9" animBg="1"/>
      <p:bldP spid="49167" grpId="10" animBg="1"/>
      <p:bldP spid="49167" grpId="11" animBg="1"/>
      <p:bldP spid="49167" grpId="12" animBg="1"/>
      <p:bldP spid="49167" grpId="13" animBg="1"/>
      <p:bldP spid="49168" grpId="0"/>
      <p:bldP spid="49168" grpId="1"/>
      <p:bldP spid="49168" grpId="2"/>
      <p:bldP spid="49168" grpId="3"/>
      <p:bldP spid="49168" grpId="4"/>
      <p:bldP spid="49168" grpId="5"/>
      <p:bldP spid="49168" grpId="6"/>
      <p:bldP spid="49168" grpId="7"/>
      <p:bldP spid="49168" grpId="8"/>
      <p:bldP spid="49168" grpId="9"/>
      <p:bldP spid="49168" grpId="10"/>
      <p:bldP spid="49168" grpId="11"/>
      <p:bldP spid="49168" grpId="12"/>
      <p:bldP spid="49168" grpId="13"/>
      <p:bldP spid="49170" grpId="0" animBg="1"/>
      <p:bldP spid="49170" grpId="1" animBg="1"/>
      <p:bldP spid="49171" grpId="0" animBg="1"/>
      <p:bldP spid="49171" grpId="1" animBg="1"/>
      <p:bldP spid="49172" grpId="0" animBg="1"/>
      <p:bldP spid="49172" grpId="1" animBg="1"/>
      <p:bldP spid="49173" grpId="0" animBg="1"/>
      <p:bldP spid="49173" grpId="1" animBg="1"/>
      <p:bldP spid="49174" grpId="0" animBg="1"/>
      <p:bldP spid="49174" grpId="1" animBg="1"/>
      <p:bldP spid="49174" grpId="2" animBg="1"/>
      <p:bldP spid="49174" grpId="3" animBg="1"/>
      <p:bldP spid="49174" grpId="4" animBg="1"/>
      <p:bldP spid="49174" grpId="5" animBg="1"/>
      <p:bldP spid="49174" grpId="6" animBg="1"/>
      <p:bldP spid="49174" grpId="7" animBg="1"/>
      <p:bldP spid="49174" grpId="8" animBg="1"/>
      <p:bldP spid="49174" grpId="9" animBg="1"/>
      <p:bldP spid="49174" grpId="10" animBg="1"/>
      <p:bldP spid="49174" grpId="11" animBg="1"/>
      <p:bldP spid="49174" grpId="12" animBg="1"/>
      <p:bldP spid="49174" grpId="13" animBg="1"/>
      <p:bldP spid="49174" grpId="14" animBg="1"/>
      <p:bldP spid="49174" grpId="15" animBg="1"/>
      <p:bldP spid="49174" grpId="16" animBg="1"/>
      <p:bldP spid="49174" grpId="17" animBg="1"/>
      <p:bldP spid="49175" grpId="0" animBg="1"/>
      <p:bldP spid="49175" grpId="1" animBg="1"/>
      <p:bldP spid="49176" grpId="0" animBg="1"/>
      <p:bldP spid="49176" grpId="1" animBg="1"/>
      <p:bldP spid="49177" grpId="0" animBg="1"/>
      <p:bldP spid="49177" grpId="1" animBg="1"/>
      <p:bldP spid="49178" grpId="0" animBg="1"/>
      <p:bldP spid="49178" grpId="1" animBg="1"/>
      <p:bldP spid="49179" grpId="0" animBg="1"/>
      <p:bldP spid="49179" grpId="1" animBg="1"/>
      <p:bldP spid="49180" grpId="0" animBg="1"/>
      <p:bldP spid="49180" grpId="1" animBg="1"/>
      <p:bldP spid="49181" grpId="0" animBg="1"/>
      <p:bldP spid="49181" grpId="1" animBg="1"/>
      <p:bldP spid="49182" grpId="0" animBg="1"/>
      <p:bldP spid="49182" grpId="1" animBg="1"/>
      <p:bldP spid="49182" grpId="2" animBg="1"/>
      <p:bldP spid="49182" grpId="3" animBg="1"/>
      <p:bldP spid="49182" grpId="4" animBg="1"/>
      <p:bldP spid="49182" grpId="5" animBg="1"/>
      <p:bldP spid="49182" grpId="6" animBg="1"/>
      <p:bldP spid="49182" grpId="7" animBg="1"/>
      <p:bldP spid="49183" grpId="0" animBg="1"/>
      <p:bldP spid="49183" grpId="1" animBg="1"/>
      <p:bldP spid="49183" grpId="2" animBg="1"/>
      <p:bldP spid="49183" grpId="3" animBg="1"/>
      <p:bldP spid="49183" grpId="4" animBg="1"/>
      <p:bldP spid="49183" grpId="5" animBg="1"/>
      <p:bldP spid="49183" grpId="6" animBg="1"/>
      <p:bldP spid="49183" grpId="7" animBg="1"/>
      <p:bldP spid="49184" grpId="0" animBg="1"/>
      <p:bldP spid="49184" grpId="1" animBg="1"/>
      <p:bldP spid="49185" grpId="0" animBg="1"/>
      <p:bldP spid="49185" grpId="1" animBg="1"/>
      <p:bldP spid="49186" grpId="0" animBg="1"/>
      <p:bldP spid="49186" grpId="1" animBg="1"/>
      <p:bldP spid="49187" grpId="0" animBg="1"/>
      <p:bldP spid="49187" grpId="1" animBg="1"/>
      <p:bldP spid="49188" grpId="0" animBg="1"/>
      <p:bldP spid="49188" grpId="1" animBg="1"/>
      <p:bldP spid="49189" grpId="0" animBg="1"/>
      <p:bldP spid="49189" grpId="1" animBg="1"/>
      <p:bldP spid="49190" grpId="0" animBg="1"/>
      <p:bldP spid="49190" grpId="1" animBg="1"/>
      <p:bldP spid="49191" grpId="0" animBg="1"/>
      <p:bldP spid="49191" grpId="1" animBg="1"/>
      <p:bldP spid="49192" grpId="0" animBg="1"/>
      <p:bldP spid="49192" grpId="1" animBg="1"/>
      <p:bldP spid="49193" grpId="0" animBg="1"/>
      <p:bldP spid="49193" grpId="1" animBg="1"/>
      <p:bldP spid="49194" grpId="0" animBg="1"/>
      <p:bldP spid="49194" grpId="1" animBg="1"/>
      <p:bldP spid="49195" grpId="0" animBg="1"/>
      <p:bldP spid="49195" grpId="1" animBg="1"/>
      <p:bldP spid="49196" grpId="0" animBg="1"/>
      <p:bldP spid="49196" grpId="1" animBg="1"/>
      <p:bldP spid="49197" grpId="0" animBg="1"/>
      <p:bldP spid="49197" grpId="1" animBg="1"/>
      <p:bldP spid="49198" grpId="0" animBg="1"/>
      <p:bldP spid="49198" grpId="1" animBg="1"/>
      <p:bldP spid="49199" grpId="0" animBg="1"/>
      <p:bldP spid="49199" grpId="1" animBg="1"/>
      <p:bldP spid="49200" grpId="0" animBg="1"/>
      <p:bldP spid="49200" grpId="1" animBg="1"/>
      <p:bldP spid="49201" grpId="0" animBg="1"/>
      <p:bldP spid="49201" grpId="1" animBg="1"/>
      <p:bldP spid="49202" grpId="0" animBg="1"/>
      <p:bldP spid="49202" grpId="1" animBg="1"/>
      <p:bldP spid="49203" grpId="0" animBg="1"/>
      <p:bldP spid="49203" grpId="1" animBg="1"/>
      <p:bldP spid="49204" grpId="0" animBg="1"/>
      <p:bldP spid="49204" grpId="1" animBg="1"/>
      <p:bldP spid="49205" grpId="0" animBg="1"/>
      <p:bldP spid="49205" grpId="1" animBg="1"/>
      <p:bldP spid="49206" grpId="0" animBg="1"/>
      <p:bldP spid="49206" grpId="1" animBg="1"/>
      <p:bldP spid="49207" grpId="0" animBg="1"/>
      <p:bldP spid="49207" grpId="1" animBg="1"/>
      <p:bldP spid="49208" grpId="0" animBg="1"/>
      <p:bldP spid="49208" grpId="1" animBg="1"/>
      <p:bldP spid="49209" grpId="0" animBg="1"/>
      <p:bldP spid="49209" grpId="1" animBg="1"/>
      <p:bldP spid="49210" grpId="0" animBg="1"/>
      <p:bldP spid="49210" grpId="1" animBg="1"/>
      <p:bldP spid="49211" grpId="0" animBg="1"/>
      <p:bldP spid="49211" grpId="1" animBg="1"/>
      <p:bldP spid="49212" grpId="0" animBg="1"/>
      <p:bldP spid="49212" grpId="1" animBg="1"/>
      <p:bldP spid="49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23850" y="476250"/>
            <a:ext cx="8532813" cy="792163"/>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90115" name="Rectangle 3" descr="Rectangle: Click to edit Master text styles&#10;Second level&#10;Third level&#10;Fourth level&#10;Fifth level"/>
          <p:cNvSpPr>
            <a:spLocks noGrp="1" noChangeArrowheads="1"/>
          </p:cNvSpPr>
          <p:nvPr>
            <p:ph type="body" idx="1"/>
          </p:nvPr>
        </p:nvSpPr>
        <p:spPr>
          <a:xfrm>
            <a:off x="0" y="1673225"/>
            <a:ext cx="8785225" cy="1223963"/>
          </a:xfrm>
        </p:spPr>
        <p:txBody>
          <a:bodyPr/>
          <a:lstStyle/>
          <a:p>
            <a:pPr>
              <a:lnSpc>
                <a:spcPct val="90000"/>
              </a:lnSpc>
            </a:pPr>
            <a:r>
              <a:rPr lang="fa-IR" altLang="zh-TW" sz="2800" b="1" smtClean="0">
                <a:cs typeface="B Zar" panose="00000400000000000000" pitchFamily="2" charset="-78"/>
              </a:rPr>
              <a:t>بازنمايي </a:t>
            </a:r>
            <a:endParaRPr lang="en-US" altLang="zh-TW" sz="2800" b="1" smtClean="0">
              <a:ea typeface="新細明體" charset="-120"/>
              <a:cs typeface="B Zar" panose="00000400000000000000" pitchFamily="2" charset="-78"/>
            </a:endParaRPr>
          </a:p>
        </p:txBody>
      </p:sp>
      <p:pic>
        <p:nvPicPr>
          <p:cNvPr id="90116" name="Picture 4" descr="p121dec"/>
          <p:cNvPicPr>
            <a:picLocks noChangeAspect="1" noChangeArrowheads="1"/>
          </p:cNvPicPr>
          <p:nvPr/>
        </p:nvPicPr>
        <p:blipFill>
          <a:blip r:embed="rId2">
            <a:clrChange>
              <a:clrFrom>
                <a:srgbClr val="FFFFFF"/>
              </a:clrFrom>
              <a:clrTo>
                <a:srgbClr val="FFFFFF">
                  <a:alpha val="0"/>
                </a:srgbClr>
              </a:clrTo>
            </a:clrChange>
            <a:lum bright="-24000" contrast="18000"/>
          </a:blip>
          <a:srcRect/>
          <a:stretch>
            <a:fillRect/>
          </a:stretch>
        </p:blipFill>
        <p:spPr bwMode="auto">
          <a:xfrm>
            <a:off x="468313" y="2517775"/>
            <a:ext cx="7921625" cy="1725613"/>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5613" y="198438"/>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91139" name="Rectangle 6" descr="Rectangle: Click to edit Master text styles&#10;Second level&#10;Third level&#10;Fourth level&#10;Fifth level"/>
          <p:cNvSpPr>
            <a:spLocks noGrp="1" noChangeArrowheads="1"/>
          </p:cNvSpPr>
          <p:nvPr>
            <p:ph type="body" idx="1"/>
          </p:nvPr>
        </p:nvSpPr>
        <p:spPr>
          <a:xfrm>
            <a:off x="455613" y="1196975"/>
            <a:ext cx="8226425" cy="4497388"/>
          </a:xfrm>
        </p:spPr>
        <p:txBody>
          <a:bodyPr/>
          <a:lstStyle/>
          <a:p>
            <a:pPr algn="l" rtl="0"/>
            <a:r>
              <a:rPr lang="en-US" altLang="zh-TW" smtClean="0">
                <a:ea typeface="新細明體" charset="-120"/>
                <a:cs typeface="B Zar" panose="00000400000000000000" pitchFamily="2" charset="-78"/>
              </a:rPr>
              <a:t>Get Token</a:t>
            </a:r>
          </a:p>
        </p:txBody>
      </p:sp>
      <p:pic>
        <p:nvPicPr>
          <p:cNvPr id="91140" name="Picture 7"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r="10362" b="6084"/>
          <a:stretch>
            <a:fillRect/>
          </a:stretch>
        </p:blipFill>
        <p:spPr bwMode="auto">
          <a:xfrm>
            <a:off x="1042988" y="1773238"/>
            <a:ext cx="6624637" cy="4729162"/>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b="2644"/>
          <a:stretch>
            <a:fillRect/>
          </a:stretch>
        </p:blipFill>
        <p:spPr bwMode="auto">
          <a:xfrm>
            <a:off x="231775" y="115888"/>
            <a:ext cx="5102225" cy="6677025"/>
          </a:xfrm>
          <a:prstGeom prst="rect">
            <a:avLst/>
          </a:prstGeom>
          <a:noFill/>
          <a:ln w="9525">
            <a:noFill/>
            <a:miter lim="800000"/>
            <a:headEnd/>
            <a:tailEnd/>
          </a:ln>
        </p:spPr>
      </p:pic>
      <p:sp>
        <p:nvSpPr>
          <p:cNvPr id="92163" name="Rectangle 2"/>
          <p:cNvSpPr>
            <a:spLocks noGrp="1" noChangeArrowheads="1"/>
          </p:cNvSpPr>
          <p:nvPr>
            <p:ph type="title"/>
          </p:nvPr>
        </p:nvSpPr>
        <p:spPr>
          <a:xfrm>
            <a:off x="455613" y="198438"/>
            <a:ext cx="81375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11188" y="1566863"/>
            <a:ext cx="7934325" cy="4894262"/>
          </a:xfrm>
          <a:prstGeom prst="rect">
            <a:avLst/>
          </a:prstGeom>
          <a:noFill/>
          <a:ln w="9525">
            <a:noFill/>
            <a:miter lim="800000"/>
            <a:headEnd/>
            <a:tailEnd/>
          </a:ln>
          <a:effectLst/>
        </p:spPr>
        <p:txBody>
          <a:bodyPr>
            <a:spAutoFit/>
          </a:bodyPr>
          <a:lstStyle/>
          <a:p>
            <a:pPr lvl="1">
              <a:spcBef>
                <a:spcPct val="50000"/>
              </a:spcBef>
              <a:defRPr/>
            </a:pPr>
            <a:r>
              <a:rPr lang="fa-IR" altLang="zh-TW" sz="2400" b="1" dirty="0">
                <a:cs typeface="B Zar" panose="00000400000000000000" pitchFamily="2" charset="-78"/>
              </a:rPr>
              <a:t>رشته زير را به فرم پسوندي تبديل کنيد</a:t>
            </a:r>
            <a:endParaRPr lang="pt-BR" altLang="zh-TW" sz="2400" b="1" dirty="0">
              <a:cs typeface="B Zar" panose="00000400000000000000" pitchFamily="2" charset="-78"/>
            </a:endParaRPr>
          </a:p>
          <a:p>
            <a:pPr lvl="1" algn="l" rtl="0">
              <a:defRPr/>
            </a:pPr>
            <a:r>
              <a:rPr lang="pt-BR" altLang="zh-TW" sz="2400" dirty="0">
                <a:solidFill>
                  <a:srgbClr val="FFCC00"/>
                </a:solidFill>
                <a:cs typeface="B Zar" panose="00000400000000000000" pitchFamily="2" charset="-78"/>
              </a:rPr>
              <a:t>a / b - c + d * e - a * c </a:t>
            </a:r>
            <a:endParaRPr lang="en-US" altLang="zh-TW" sz="2400" dirty="0">
              <a:solidFill>
                <a:srgbClr val="FFCC00"/>
              </a:solidFill>
              <a:cs typeface="B Zar" panose="00000400000000000000" pitchFamily="2" charset="-78"/>
            </a:endParaRPr>
          </a:p>
          <a:p>
            <a:pPr marL="914400" lvl="1" indent="-457200">
              <a:spcBef>
                <a:spcPct val="50000"/>
              </a:spcBef>
              <a:defRPr/>
            </a:pPr>
            <a:r>
              <a:rPr lang="fa-IR" altLang="zh-TW" sz="2400" dirty="0">
                <a:solidFill>
                  <a:srgbClr val="2308EE"/>
                </a:solidFill>
                <a:cs typeface="B Zar" panose="00000400000000000000" pitchFamily="2" charset="-78"/>
              </a:rPr>
              <a:t>1) عبارت را به صورت کامل پرانتزگذاري کنيد</a:t>
            </a:r>
            <a:endParaRPr lang="en-US" altLang="zh-TW" sz="2400" dirty="0">
              <a:solidFill>
                <a:srgbClr val="2308EE"/>
              </a:solidFill>
              <a:cs typeface="B Zar" panose="00000400000000000000" pitchFamily="2" charset="-78"/>
            </a:endParaRPr>
          </a:p>
          <a:p>
            <a:pPr marL="457200" indent="-457200" algn="l" rtl="0">
              <a:defRPr/>
            </a:pPr>
            <a:r>
              <a:rPr lang="en-US" altLang="zh-TW" sz="2400" dirty="0">
                <a:solidFill>
                  <a:srgbClr val="CC3300"/>
                </a:solidFill>
                <a:latin typeface="Times New Roman" pitchFamily="18" charset="0"/>
                <a:cs typeface="B Zar" panose="00000400000000000000" pitchFamily="2" charset="-78"/>
              </a:rPr>
              <a:t>		       </a:t>
            </a:r>
            <a:r>
              <a:rPr lang="en-US" altLang="zh-TW" sz="2400" dirty="0">
                <a:latin typeface="Times New Roman" pitchFamily="18" charset="0"/>
                <a:cs typeface="B Zar" panose="00000400000000000000" pitchFamily="2" charset="-78"/>
              </a:rPr>
              <a:t>a / b - c + d * e - a * c</a:t>
            </a:r>
          </a:p>
          <a:p>
            <a:pPr algn="l" rtl="0">
              <a:defRPr/>
            </a:pPr>
            <a:r>
              <a:rPr lang="en-US" altLang="zh-TW" sz="2400" dirty="0">
                <a:solidFill>
                  <a:srgbClr val="CC3300"/>
                </a:solidFill>
                <a:latin typeface="Times New Roman" pitchFamily="18" charset="0"/>
                <a:cs typeface="B Zar" panose="00000400000000000000" pitchFamily="2" charset="-78"/>
              </a:rPr>
              <a:t>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b</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c</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d * e</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c</a:t>
            </a:r>
            <a:r>
              <a:rPr lang="en-US" altLang="zh-TW" sz="2400" dirty="0">
                <a:solidFill>
                  <a:srgbClr val="FFCC00"/>
                </a:solidFill>
                <a:latin typeface="Times New Roman" pitchFamily="18" charset="0"/>
                <a:cs typeface="B Zar" panose="00000400000000000000" pitchFamily="2" charset="-78"/>
              </a:rPr>
              <a:t>))</a:t>
            </a:r>
          </a:p>
          <a:p>
            <a:pPr marL="914400" lvl="1" indent="-457200">
              <a:spcBef>
                <a:spcPct val="50000"/>
              </a:spcBef>
              <a:defRPr/>
            </a:pPr>
            <a:r>
              <a:rPr lang="fa-IR" altLang="zh-TW" sz="2400" dirty="0">
                <a:solidFill>
                  <a:srgbClr val="2308EE"/>
                </a:solidFill>
                <a:cs typeface="B Zar" panose="00000400000000000000" pitchFamily="2" charset="-78"/>
              </a:rPr>
              <a:t>2) همه ي عملگرها جايگزين پرانتز راست متناظر خود مي شوند.</a:t>
            </a:r>
            <a:endParaRPr lang="en-US" altLang="zh-TW" sz="2400" dirty="0">
              <a:solidFill>
                <a:srgbClr val="2308EE"/>
              </a:solidFill>
              <a:cs typeface="B Zar" panose="00000400000000000000" pitchFamily="2" charset="-78"/>
            </a:endParaRPr>
          </a:p>
          <a:p>
            <a:pPr algn="l" rtl="0">
              <a:defRPr/>
            </a:pPr>
            <a:r>
              <a:rPr lang="en-US" altLang="zh-TW" sz="2400" dirty="0">
                <a:latin typeface="Times New Roman" pitchFamily="18" charset="0"/>
                <a:cs typeface="B Zar" panose="00000400000000000000" pitchFamily="2" charset="-78"/>
              </a:rPr>
              <a:t>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b</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c</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d * e</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c</a:t>
            </a:r>
            <a:r>
              <a:rPr lang="en-US" altLang="zh-TW" sz="2400" dirty="0">
                <a:solidFill>
                  <a:srgbClr val="FFCC00"/>
                </a:solidFill>
                <a:latin typeface="Times New Roman" pitchFamily="18" charset="0"/>
                <a:cs typeface="B Zar" panose="00000400000000000000" pitchFamily="2" charset="-78"/>
              </a:rPr>
              <a:t>))</a:t>
            </a:r>
          </a:p>
          <a:p>
            <a:pPr algn="l" rtl="0">
              <a:defRPr/>
            </a:pPr>
            <a:endParaRPr lang="en-US" altLang="zh-TW" sz="2400" dirty="0">
              <a:solidFill>
                <a:schemeClr val="tx2"/>
              </a:solidFill>
              <a:latin typeface="Times New Roman" pitchFamily="18" charset="0"/>
              <a:cs typeface="B Zar" panose="00000400000000000000" pitchFamily="2" charset="-78"/>
            </a:endParaRPr>
          </a:p>
          <a:p>
            <a:pPr algn="l" rtl="0">
              <a:defRPr/>
            </a:pPr>
            <a:endParaRPr lang="en-US" altLang="zh-TW" sz="2400" dirty="0">
              <a:solidFill>
                <a:srgbClr val="CC3300"/>
              </a:solidFill>
              <a:latin typeface="Times New Roman" pitchFamily="18" charset="0"/>
              <a:cs typeface="B Zar" panose="00000400000000000000" pitchFamily="2" charset="-78"/>
            </a:endParaRPr>
          </a:p>
          <a:p>
            <a:pPr lvl="1">
              <a:defRPr/>
            </a:pPr>
            <a:r>
              <a:rPr lang="fa-IR" altLang="zh-TW" sz="2400" dirty="0">
                <a:solidFill>
                  <a:srgbClr val="2308EE"/>
                </a:solidFill>
                <a:cs typeface="B Zar" panose="00000400000000000000" pitchFamily="2" charset="-78"/>
              </a:rPr>
              <a:t>3) همه ي پرانتزها را حذف کنيد.</a:t>
            </a:r>
            <a:endParaRPr lang="en-US" altLang="zh-TW" sz="2400" dirty="0">
              <a:solidFill>
                <a:srgbClr val="2308EE"/>
              </a:solidFill>
              <a:cs typeface="B Zar" panose="00000400000000000000" pitchFamily="2" charset="-78"/>
            </a:endParaRPr>
          </a:p>
          <a:p>
            <a:pPr algn="l" rtl="0">
              <a:defRPr/>
            </a:pPr>
            <a:r>
              <a:rPr lang="en-US" altLang="zh-TW" sz="2400" dirty="0">
                <a:solidFill>
                  <a:srgbClr val="FFCC00"/>
                </a:solidFill>
                <a:latin typeface="Times New Roman" pitchFamily="18" charset="0"/>
                <a:cs typeface="B Zar" panose="00000400000000000000" pitchFamily="2" charset="-78"/>
              </a:rPr>
              <a:t>	      a b / c - d e * + a c * -</a:t>
            </a:r>
          </a:p>
          <a:p>
            <a:pPr algn="ctr" rtl="0">
              <a:defRPr/>
            </a:pPr>
            <a:r>
              <a:rPr lang="fa-IR" altLang="zh-TW" sz="2400" b="1" dirty="0">
                <a:solidFill>
                  <a:srgbClr val="2308EE"/>
                </a:solidFill>
                <a:cs typeface="B Zar" panose="00000400000000000000" pitchFamily="2" charset="-78"/>
              </a:rPr>
              <a:t>ترتيب عملوندها در فرم ميانوندي و پسوندي يکسان است</a:t>
            </a:r>
            <a:endParaRPr lang="en-US" altLang="zh-TW" sz="2400" b="1" dirty="0">
              <a:solidFill>
                <a:srgbClr val="2308EE"/>
              </a:solidFill>
              <a:cs typeface="B Zar" panose="00000400000000000000" pitchFamily="2" charset="-78"/>
            </a:endParaRPr>
          </a:p>
        </p:txBody>
      </p:sp>
      <p:grpSp>
        <p:nvGrpSpPr>
          <p:cNvPr id="2" name="Group 43"/>
          <p:cNvGrpSpPr>
            <a:grpSpLocks/>
          </p:cNvGrpSpPr>
          <p:nvPr/>
        </p:nvGrpSpPr>
        <p:grpSpPr bwMode="auto">
          <a:xfrm>
            <a:off x="3924300" y="4652963"/>
            <a:ext cx="360363" cy="358775"/>
            <a:chOff x="2472" y="2931"/>
            <a:chExt cx="227" cy="226"/>
          </a:xfrm>
        </p:grpSpPr>
        <p:sp>
          <p:nvSpPr>
            <p:cNvPr id="93215" name="Line 10"/>
            <p:cNvSpPr>
              <a:spLocks noChangeShapeType="1"/>
            </p:cNvSpPr>
            <p:nvPr/>
          </p:nvSpPr>
          <p:spPr bwMode="auto">
            <a:xfrm>
              <a:off x="2472" y="2941"/>
              <a:ext cx="0" cy="216"/>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6" name="Line 11"/>
            <p:cNvSpPr>
              <a:spLocks noChangeShapeType="1"/>
            </p:cNvSpPr>
            <p:nvPr/>
          </p:nvSpPr>
          <p:spPr bwMode="auto">
            <a:xfrm>
              <a:off x="2472" y="3157"/>
              <a:ext cx="227"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7" name="Line 12"/>
            <p:cNvSpPr>
              <a:spLocks noChangeShapeType="1"/>
            </p:cNvSpPr>
            <p:nvPr/>
          </p:nvSpPr>
          <p:spPr bwMode="auto">
            <a:xfrm flipV="1">
              <a:off x="2699" y="2931"/>
              <a:ext cx="0" cy="226"/>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3" name="Group 36"/>
          <p:cNvGrpSpPr>
            <a:grpSpLocks/>
          </p:cNvGrpSpPr>
          <p:nvPr/>
        </p:nvGrpSpPr>
        <p:grpSpPr bwMode="auto">
          <a:xfrm>
            <a:off x="2339975" y="4652963"/>
            <a:ext cx="360363" cy="287337"/>
            <a:chOff x="1474" y="2750"/>
            <a:chExt cx="227" cy="181"/>
          </a:xfrm>
        </p:grpSpPr>
        <p:sp>
          <p:nvSpPr>
            <p:cNvPr id="93212" name="Line 4"/>
            <p:cNvSpPr>
              <a:spLocks noChangeShapeType="1"/>
            </p:cNvSpPr>
            <p:nvPr/>
          </p:nvSpPr>
          <p:spPr bwMode="auto">
            <a:xfrm>
              <a:off x="1474" y="2758"/>
              <a:ext cx="0" cy="173"/>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3" name="Line 5"/>
            <p:cNvSpPr>
              <a:spLocks noChangeShapeType="1"/>
            </p:cNvSpPr>
            <p:nvPr/>
          </p:nvSpPr>
          <p:spPr bwMode="auto">
            <a:xfrm>
              <a:off x="1474" y="2931"/>
              <a:ext cx="227"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4" name="Freeform 6"/>
            <p:cNvSpPr>
              <a:spLocks/>
            </p:cNvSpPr>
            <p:nvPr/>
          </p:nvSpPr>
          <p:spPr bwMode="auto">
            <a:xfrm>
              <a:off x="1700" y="2750"/>
              <a:ext cx="1" cy="180"/>
            </a:xfrm>
            <a:custGeom>
              <a:avLst/>
              <a:gdLst>
                <a:gd name="T0" fmla="*/ 0 w 1"/>
                <a:gd name="T1" fmla="*/ 180 h 180"/>
                <a:gd name="T2" fmla="*/ 0 w 1"/>
                <a:gd name="T3" fmla="*/ 0 h 180"/>
                <a:gd name="T4" fmla="*/ 0 60000 65536"/>
                <a:gd name="T5" fmla="*/ 0 60000 65536"/>
                <a:gd name="T6" fmla="*/ 0 w 1"/>
                <a:gd name="T7" fmla="*/ 0 h 180"/>
                <a:gd name="T8" fmla="*/ 1 w 1"/>
                <a:gd name="T9" fmla="*/ 180 h 180"/>
              </a:gdLst>
              <a:ahLst/>
              <a:cxnLst>
                <a:cxn ang="T4">
                  <a:pos x="T0" y="T1"/>
                </a:cxn>
                <a:cxn ang="T5">
                  <a:pos x="T2" y="T3"/>
                </a:cxn>
              </a:cxnLst>
              <a:rect l="T6" t="T7" r="T8" b="T9"/>
              <a:pathLst>
                <a:path w="1" h="180">
                  <a:moveTo>
                    <a:pt x="0" y="180"/>
                  </a:moveTo>
                  <a:lnTo>
                    <a:pt x="0" y="0"/>
                  </a:lnTo>
                </a:path>
              </a:pathLst>
            </a:custGeom>
            <a:noFill/>
            <a:ln w="9525">
              <a:solidFill>
                <a:schemeClr val="tx1"/>
              </a:solidFill>
              <a:round/>
              <a:headEnd/>
              <a:tailEnd type="triangle" w="med" len="med"/>
            </a:ln>
          </p:spPr>
          <p:txBody>
            <a:bodyPr wrap="none" anchor="ctr"/>
            <a:lstStyle/>
            <a:p>
              <a:pPr algn="l" rtl="0"/>
              <a:endParaRPr lang="fa-IR">
                <a:cs typeface="B Zar" panose="00000400000000000000" pitchFamily="2" charset="-78"/>
              </a:endParaRPr>
            </a:p>
          </p:txBody>
        </p:sp>
      </p:grpSp>
      <p:grpSp>
        <p:nvGrpSpPr>
          <p:cNvPr id="4" name="Group 37"/>
          <p:cNvGrpSpPr>
            <a:grpSpLocks/>
          </p:cNvGrpSpPr>
          <p:nvPr/>
        </p:nvGrpSpPr>
        <p:grpSpPr bwMode="auto">
          <a:xfrm>
            <a:off x="2843213" y="4652963"/>
            <a:ext cx="288925" cy="287337"/>
            <a:chOff x="1791" y="2750"/>
            <a:chExt cx="182" cy="181"/>
          </a:xfrm>
        </p:grpSpPr>
        <p:sp>
          <p:nvSpPr>
            <p:cNvPr id="93209" name="Line 7"/>
            <p:cNvSpPr>
              <a:spLocks noChangeShapeType="1"/>
            </p:cNvSpPr>
            <p:nvPr/>
          </p:nvSpPr>
          <p:spPr bwMode="auto">
            <a:xfrm>
              <a:off x="1791" y="2750"/>
              <a:ext cx="0" cy="176"/>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0" name="Line 8"/>
            <p:cNvSpPr>
              <a:spLocks noChangeShapeType="1"/>
            </p:cNvSpPr>
            <p:nvPr/>
          </p:nvSpPr>
          <p:spPr bwMode="auto">
            <a:xfrm>
              <a:off x="1791" y="2931"/>
              <a:ext cx="182"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1" name="Line 9"/>
            <p:cNvSpPr>
              <a:spLocks noChangeShapeType="1"/>
            </p:cNvSpPr>
            <p:nvPr/>
          </p:nvSpPr>
          <p:spPr bwMode="auto">
            <a:xfrm flipV="1">
              <a:off x="1973" y="2750"/>
              <a:ext cx="0" cy="181"/>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5" name="Group 39"/>
          <p:cNvGrpSpPr>
            <a:grpSpLocks/>
          </p:cNvGrpSpPr>
          <p:nvPr/>
        </p:nvGrpSpPr>
        <p:grpSpPr bwMode="auto">
          <a:xfrm>
            <a:off x="3419475" y="4652963"/>
            <a:ext cx="936625" cy="431800"/>
            <a:chOff x="2154" y="2750"/>
            <a:chExt cx="590" cy="272"/>
          </a:xfrm>
        </p:grpSpPr>
        <p:sp>
          <p:nvSpPr>
            <p:cNvPr id="93206" name="Line 13"/>
            <p:cNvSpPr>
              <a:spLocks noChangeShapeType="1"/>
            </p:cNvSpPr>
            <p:nvPr/>
          </p:nvSpPr>
          <p:spPr bwMode="auto">
            <a:xfrm>
              <a:off x="2154" y="2750"/>
              <a:ext cx="0" cy="272"/>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7" name="Line 14"/>
            <p:cNvSpPr>
              <a:spLocks noChangeShapeType="1"/>
            </p:cNvSpPr>
            <p:nvPr/>
          </p:nvSpPr>
          <p:spPr bwMode="auto">
            <a:xfrm flipV="1">
              <a:off x="2154" y="3022"/>
              <a:ext cx="590"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8" name="Line 15"/>
            <p:cNvSpPr>
              <a:spLocks noChangeShapeType="1"/>
            </p:cNvSpPr>
            <p:nvPr/>
          </p:nvSpPr>
          <p:spPr bwMode="auto">
            <a:xfrm flipV="1">
              <a:off x="2744" y="2750"/>
              <a:ext cx="0" cy="272"/>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6" name="Group 41"/>
          <p:cNvGrpSpPr>
            <a:grpSpLocks/>
          </p:cNvGrpSpPr>
          <p:nvPr/>
        </p:nvGrpSpPr>
        <p:grpSpPr bwMode="auto">
          <a:xfrm>
            <a:off x="4564063" y="4652963"/>
            <a:ext cx="944562" cy="431800"/>
            <a:chOff x="2875" y="2750"/>
            <a:chExt cx="595" cy="272"/>
          </a:xfrm>
        </p:grpSpPr>
        <p:sp>
          <p:nvSpPr>
            <p:cNvPr id="93203" name="Line 18"/>
            <p:cNvSpPr>
              <a:spLocks noChangeShapeType="1"/>
            </p:cNvSpPr>
            <p:nvPr/>
          </p:nvSpPr>
          <p:spPr bwMode="auto">
            <a:xfrm>
              <a:off x="2875" y="2774"/>
              <a:ext cx="0" cy="248"/>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4" name="Line 19"/>
            <p:cNvSpPr>
              <a:spLocks noChangeShapeType="1"/>
            </p:cNvSpPr>
            <p:nvPr/>
          </p:nvSpPr>
          <p:spPr bwMode="auto">
            <a:xfrm>
              <a:off x="2880" y="3022"/>
              <a:ext cx="590"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5" name="Line 20"/>
            <p:cNvSpPr>
              <a:spLocks noChangeShapeType="1"/>
            </p:cNvSpPr>
            <p:nvPr/>
          </p:nvSpPr>
          <p:spPr bwMode="auto">
            <a:xfrm flipV="1">
              <a:off x="3470" y="2750"/>
              <a:ext cx="0" cy="272"/>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sp>
        <p:nvSpPr>
          <p:cNvPr id="32789" name="Text Box 21"/>
          <p:cNvSpPr txBox="1">
            <a:spLocks noChangeArrowheads="1"/>
          </p:cNvSpPr>
          <p:nvPr/>
        </p:nvSpPr>
        <p:spPr bwMode="auto">
          <a:xfrm>
            <a:off x="2411413" y="4868863"/>
            <a:ext cx="268287"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endParaRPr lang="en-US" altLang="zh-TW" sz="2000" b="1">
              <a:solidFill>
                <a:srgbClr val="FFCC00"/>
              </a:solidFill>
              <a:latin typeface="Times New Roman" pitchFamily="18" charset="0"/>
              <a:ea typeface="新細明體" charset="-120"/>
              <a:cs typeface="B Zar" panose="00000400000000000000" pitchFamily="2" charset="-78"/>
            </a:endParaRPr>
          </a:p>
        </p:txBody>
      </p:sp>
      <p:sp>
        <p:nvSpPr>
          <p:cNvPr id="32790" name="Text Box 22"/>
          <p:cNvSpPr txBox="1">
            <a:spLocks noChangeArrowheads="1"/>
          </p:cNvSpPr>
          <p:nvPr/>
        </p:nvSpPr>
        <p:spPr bwMode="auto">
          <a:xfrm>
            <a:off x="2843213" y="4843463"/>
            <a:ext cx="285750" cy="457200"/>
          </a:xfrm>
          <a:prstGeom prst="rect">
            <a:avLst/>
          </a:prstGeom>
          <a:noFill/>
          <a:ln w="9525">
            <a:noFill/>
            <a:miter lim="800000"/>
            <a:headEnd/>
            <a:tailEnd/>
          </a:ln>
        </p:spPr>
        <p:txBody>
          <a:bodyPr>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1" name="Text Box 23"/>
          <p:cNvSpPr txBox="1">
            <a:spLocks noChangeArrowheads="1"/>
          </p:cNvSpPr>
          <p:nvPr/>
        </p:nvSpPr>
        <p:spPr bwMode="auto">
          <a:xfrm>
            <a:off x="3924300" y="4724400"/>
            <a:ext cx="3365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2" name="Text Box 24"/>
          <p:cNvSpPr txBox="1">
            <a:spLocks noChangeArrowheads="1"/>
          </p:cNvSpPr>
          <p:nvPr/>
        </p:nvSpPr>
        <p:spPr bwMode="auto">
          <a:xfrm>
            <a:off x="3711575" y="4987925"/>
            <a:ext cx="355600" cy="457200"/>
          </a:xfrm>
          <a:prstGeom prst="rect">
            <a:avLst/>
          </a:prstGeom>
          <a:noFill/>
          <a:ln w="9525">
            <a:noFill/>
            <a:miter lim="800000"/>
            <a:headEnd/>
            <a:tailEnd/>
          </a:ln>
        </p:spPr>
        <p:txBody>
          <a:bodyPr>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3" name="Text Box 25"/>
          <p:cNvSpPr txBox="1">
            <a:spLocks noChangeArrowheads="1"/>
          </p:cNvSpPr>
          <p:nvPr/>
        </p:nvSpPr>
        <p:spPr bwMode="auto">
          <a:xfrm>
            <a:off x="5027613" y="4652963"/>
            <a:ext cx="3365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4" name="Text Box 26"/>
          <p:cNvSpPr txBox="1">
            <a:spLocks noChangeArrowheads="1"/>
          </p:cNvSpPr>
          <p:nvPr/>
        </p:nvSpPr>
        <p:spPr bwMode="auto">
          <a:xfrm>
            <a:off x="4932363" y="4914900"/>
            <a:ext cx="2857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grpSp>
        <p:nvGrpSpPr>
          <p:cNvPr id="7" name="Group 40"/>
          <p:cNvGrpSpPr>
            <a:grpSpLocks/>
          </p:cNvGrpSpPr>
          <p:nvPr/>
        </p:nvGrpSpPr>
        <p:grpSpPr bwMode="auto">
          <a:xfrm>
            <a:off x="5105400" y="4652963"/>
            <a:ext cx="330200" cy="358775"/>
            <a:chOff x="3216" y="2750"/>
            <a:chExt cx="208" cy="226"/>
          </a:xfrm>
        </p:grpSpPr>
        <p:sp>
          <p:nvSpPr>
            <p:cNvPr id="93200" name="Line 16"/>
            <p:cNvSpPr>
              <a:spLocks noChangeShapeType="1"/>
            </p:cNvSpPr>
            <p:nvPr/>
          </p:nvSpPr>
          <p:spPr bwMode="auto">
            <a:xfrm>
              <a:off x="3216" y="2764"/>
              <a:ext cx="0" cy="208"/>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1" name="Line 17"/>
            <p:cNvSpPr>
              <a:spLocks noChangeShapeType="1"/>
            </p:cNvSpPr>
            <p:nvPr/>
          </p:nvSpPr>
          <p:spPr bwMode="auto">
            <a:xfrm flipV="1">
              <a:off x="3424" y="2750"/>
              <a:ext cx="0" cy="226"/>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sp>
          <p:nvSpPr>
            <p:cNvPr id="93202" name="Line 27"/>
            <p:cNvSpPr>
              <a:spLocks noChangeShapeType="1"/>
            </p:cNvSpPr>
            <p:nvPr/>
          </p:nvSpPr>
          <p:spPr bwMode="auto">
            <a:xfrm>
              <a:off x="3216" y="2976"/>
              <a:ext cx="208"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grpSp>
      <p:sp>
        <p:nvSpPr>
          <p:cNvPr id="32796" name="Rectangle 28"/>
          <p:cNvSpPr>
            <a:spLocks noGrp="1" noChangeArrowheads="1"/>
          </p:cNvSpPr>
          <p:nvPr>
            <p:ph type="title"/>
          </p:nvPr>
        </p:nvSpPr>
        <p:spPr>
          <a:xfrm>
            <a:off x="323850" y="273050"/>
            <a:ext cx="8269288" cy="1143000"/>
          </a:xfrm>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
        <p:nvSpPr>
          <p:cNvPr id="3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7" dur="500"/>
                                        <p:tgtEl>
                                          <p:spTgt spid="327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2" dur="500"/>
                                        <p:tgtEl>
                                          <p:spTgt spid="32771">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5" dur="500"/>
                                        <p:tgtEl>
                                          <p:spTgt spid="3277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0" dur="500"/>
                                        <p:tgtEl>
                                          <p:spTgt spid="32771">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3" dur="500"/>
                                        <p:tgtEl>
                                          <p:spTgt spid="32771">
                                            <p:txEl>
                                              <p:pRg st="6" end="6"/>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32771">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771">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771">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78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79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p:cTn id="48" dur="500"/>
                                        <p:tgtEl>
                                          <p:spTgt spid="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2792"/>
                                        </p:tgtEl>
                                        <p:attrNameLst>
                                          <p:attrName>style.visibility</p:attrName>
                                        </p:attrNameLst>
                                      </p:cBhvr>
                                      <p:to>
                                        <p:strVal val="visible"/>
                                      </p:to>
                                    </p:set>
                                    <p:animEffect transition="in" filter="box(in)">
                                      <p:cBhvr>
                                        <p:cTn id="51" dur="500"/>
                                        <p:tgtEl>
                                          <p:spTgt spid="3279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79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79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79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2771">
                                            <p:txEl>
                                              <p:pRg st="9" end="9"/>
                                            </p:txEl>
                                          </p:spTgt>
                                        </p:tgtEl>
                                        <p:attrNameLst>
                                          <p:attrName>style.visibility</p:attrName>
                                        </p:attrNameLst>
                                      </p:cBhvr>
                                      <p:to>
                                        <p:strVal val="visible"/>
                                      </p:to>
                                    </p:set>
                                    <p:animEffect transition="in" filter="blinds(horizontal)">
                                      <p:cBhvr>
                                        <p:cTn id="74" dur="500"/>
                                        <p:tgtEl>
                                          <p:spTgt spid="32771">
                                            <p:txEl>
                                              <p:pRg st="9" end="9"/>
                                            </p:txEl>
                                          </p:spTgt>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2771">
                                            <p:txEl>
                                              <p:pRg st="10" end="10"/>
                                            </p:txEl>
                                          </p:spTgt>
                                        </p:tgtEl>
                                        <p:attrNameLst>
                                          <p:attrName>style.visibility</p:attrName>
                                        </p:attrNameLst>
                                      </p:cBhvr>
                                      <p:to>
                                        <p:strVal val="visible"/>
                                      </p:to>
                                    </p:set>
                                    <p:animEffect transition="in" filter="blinds(horizontal)">
                                      <p:cBhvr>
                                        <p:cTn id="77" dur="500"/>
                                        <p:tgtEl>
                                          <p:spTgt spid="32771">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771">
                                            <p:txEl>
                                              <p:pRg st="11" end="11"/>
                                            </p:txEl>
                                          </p:spTgt>
                                        </p:tgtEl>
                                        <p:attrNameLst>
                                          <p:attrName>style.visibility</p:attrName>
                                        </p:attrNameLst>
                                      </p:cBhvr>
                                      <p:to>
                                        <p:strVal val="visible"/>
                                      </p:to>
                                    </p:set>
                                    <p:animEffect transition="in" filter="blinds(horizontal)">
                                      <p:cBhvr>
                                        <p:cTn id="82" dur="500"/>
                                        <p:tgtEl>
                                          <p:spTgt spid="32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p:bldP spid="32789" grpId="0"/>
      <p:bldP spid="32790" grpId="0"/>
      <p:bldP spid="32791" grpId="0"/>
      <p:bldP spid="32792" grpId="0"/>
      <p:bldP spid="32793" grpId="0"/>
      <p:bldP spid="327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3850" y="115888"/>
            <a:ext cx="8496300" cy="1009650"/>
          </a:xfrm>
        </p:spPr>
        <p:txBody>
          <a:bodyPr/>
          <a:lstStyle/>
          <a:p>
            <a:r>
              <a:rPr lang="fa-IR" sz="4000" smtClean="0">
                <a:cs typeface="B Zar" panose="00000400000000000000" pitchFamily="2" charset="-78"/>
              </a:rPr>
              <a:t>تبديل عبارتهاي ميانوندي به پسوندي</a:t>
            </a:r>
            <a:endParaRPr lang="en-US" altLang="zh-TW" sz="4000" smtClean="0">
              <a:ea typeface="新細明體" charset="-120"/>
              <a:cs typeface="B Zar" panose="00000400000000000000" pitchFamily="2" charset="-78"/>
            </a:endParaRPr>
          </a:p>
        </p:txBody>
      </p:sp>
      <p:sp>
        <p:nvSpPr>
          <p:cNvPr id="35843" name="Rectangle 3" descr="Rectangle: Click to edit Master text styles&#10;Second level&#10;Third level&#10;Fourth level&#10;Fifth level"/>
          <p:cNvSpPr>
            <a:spLocks noGrp="1" noChangeArrowheads="1"/>
          </p:cNvSpPr>
          <p:nvPr>
            <p:ph type="body" idx="1"/>
          </p:nvPr>
        </p:nvSpPr>
        <p:spPr>
          <a:xfrm>
            <a:off x="261938" y="1052513"/>
            <a:ext cx="8882062" cy="5472112"/>
          </a:xfrm>
        </p:spPr>
        <p:txBody>
          <a:bodyPr/>
          <a:lstStyle/>
          <a:p>
            <a:pPr marL="457200" indent="-457200">
              <a:defRPr/>
            </a:pPr>
            <a:r>
              <a:rPr lang="fa-IR" altLang="zh-TW" sz="2800" dirty="0" smtClean="0">
                <a:cs typeface="B Zar" panose="00000400000000000000" pitchFamily="2" charset="-78"/>
              </a:rPr>
              <a:t>الگوريتم تبديل رشته ميانوندي به پسوندي</a:t>
            </a:r>
            <a:endParaRPr lang="en-US" altLang="zh-TW" sz="2800" dirty="0">
              <a:cs typeface="B Zar" panose="00000400000000000000" pitchFamily="2" charset="-78"/>
            </a:endParaRPr>
          </a:p>
          <a:p>
            <a:pPr marL="838200" lvl="1" indent="-381000">
              <a:defRPr/>
            </a:pPr>
            <a:r>
              <a:rPr lang="fa-IR" altLang="zh-TW" sz="2400" dirty="0" smtClean="0">
                <a:cs typeface="B Zar" panose="00000400000000000000" pitchFamily="2" charset="-78"/>
              </a:rPr>
              <a:t>فرضيات</a:t>
            </a:r>
            <a:endParaRPr lang="en-US" altLang="zh-TW" sz="2400" dirty="0">
              <a:cs typeface="B Zar" panose="00000400000000000000" pitchFamily="2" charset="-78"/>
            </a:endParaRPr>
          </a:p>
          <a:p>
            <a:pPr marL="1257300" lvl="2" indent="-342900" algn="l" rtl="0">
              <a:defRPr/>
            </a:pPr>
            <a:r>
              <a:rPr lang="en-US" altLang="zh-TW" sz="2000" dirty="0">
                <a:cs typeface="B Zar" panose="00000400000000000000" pitchFamily="2" charset="-78"/>
              </a:rPr>
              <a:t>operators: (, ), +,  -, *,  /,  %</a:t>
            </a:r>
          </a:p>
          <a:p>
            <a:pPr marL="1257300" lvl="2" indent="-342900" algn="l" rtl="0">
              <a:defRPr/>
            </a:pPr>
            <a:r>
              <a:rPr lang="en-US" altLang="zh-TW" sz="2000" dirty="0">
                <a:cs typeface="B Zar" panose="00000400000000000000" pitchFamily="2" charset="-78"/>
              </a:rPr>
              <a:t>operands: single digit integer or variable of one character </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رشته را از چپ به راست پيمايش کنيد.</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عملوندها مستقيما در خروجي نوشته مي شوند.</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عملگرهاي داخل پشته ماداميکه اولويت داخل پشته آنها </a:t>
            </a:r>
            <a:r>
              <a:rPr lang="en-US" altLang="zh-TW" sz="1800" dirty="0" smtClean="0">
                <a:solidFill>
                  <a:srgbClr val="FFCC00"/>
                </a:solidFill>
                <a:cs typeface="B Zar" panose="00000400000000000000" pitchFamily="2" charset="-78"/>
              </a:rPr>
              <a:t>in-stack precedence (</a:t>
            </a:r>
            <a:r>
              <a:rPr lang="en-US" altLang="zh-TW" sz="1800" dirty="0" err="1" smtClean="0">
                <a:solidFill>
                  <a:srgbClr val="FFCC00"/>
                </a:solidFill>
                <a:cs typeface="B Zar" panose="00000400000000000000" pitchFamily="2" charset="-78"/>
              </a:rPr>
              <a:t>isp</a:t>
            </a:r>
            <a:r>
              <a:rPr lang="en-US" altLang="zh-TW" sz="1800" dirty="0" smtClean="0">
                <a:solidFill>
                  <a:srgbClr val="FFCC00"/>
                </a:solidFill>
                <a:cs typeface="B Zar" panose="00000400000000000000" pitchFamily="2" charset="-78"/>
              </a:rPr>
              <a:t>)</a:t>
            </a:r>
            <a:r>
              <a:rPr lang="fa-IR" altLang="zh-TW" sz="2400" dirty="0" smtClean="0">
                <a:solidFill>
                  <a:srgbClr val="FFCC00"/>
                </a:solidFill>
                <a:cs typeface="B Zar" panose="00000400000000000000" pitchFamily="2" charset="-78"/>
              </a:rPr>
              <a:t> </a:t>
            </a:r>
            <a:r>
              <a:rPr lang="fa-IR" altLang="zh-TW" sz="2400" dirty="0" smtClean="0">
                <a:cs typeface="B Zar" panose="00000400000000000000" pitchFamily="2" charset="-78"/>
              </a:rPr>
              <a:t>بزرگتر و يا مساوي اولويت ورودي عملگر جديد </a:t>
            </a:r>
            <a:r>
              <a:rPr lang="en-US" altLang="zh-TW" sz="1800" dirty="0" smtClean="0">
                <a:solidFill>
                  <a:srgbClr val="FFCC00"/>
                </a:solidFill>
                <a:cs typeface="B Zar" panose="00000400000000000000" pitchFamily="2" charset="-78"/>
              </a:rPr>
              <a:t>incoming precedence (</a:t>
            </a:r>
            <a:r>
              <a:rPr lang="en-US" altLang="zh-TW" sz="1800" dirty="0" err="1" smtClean="0">
                <a:solidFill>
                  <a:srgbClr val="FFCC00"/>
                </a:solidFill>
                <a:cs typeface="B Zar" panose="00000400000000000000" pitchFamily="2" charset="-78"/>
              </a:rPr>
              <a:t>icp</a:t>
            </a:r>
            <a:r>
              <a:rPr lang="en-US" altLang="zh-TW" sz="1800" dirty="0" smtClean="0">
                <a:solidFill>
                  <a:srgbClr val="FFCC00"/>
                </a:solidFill>
                <a:cs typeface="B Zar" panose="00000400000000000000" pitchFamily="2" charset="-78"/>
              </a:rPr>
              <a:t>)</a:t>
            </a:r>
            <a:r>
              <a:rPr lang="en-US" altLang="zh-TW" sz="2400" dirty="0" smtClean="0">
                <a:solidFill>
                  <a:srgbClr val="FFCC00"/>
                </a:solidFill>
                <a:cs typeface="B Zar" panose="00000400000000000000" pitchFamily="2" charset="-78"/>
              </a:rPr>
              <a:t> </a:t>
            </a:r>
            <a:r>
              <a:rPr lang="fa-IR" altLang="zh-TW" sz="2400" dirty="0" smtClean="0">
                <a:solidFill>
                  <a:srgbClr val="FFCC00"/>
                </a:solidFill>
                <a:cs typeface="B Zar" panose="00000400000000000000" pitchFamily="2" charset="-78"/>
              </a:rPr>
              <a:t> </a:t>
            </a:r>
            <a:r>
              <a:rPr lang="fa-IR" altLang="zh-TW" sz="2400" dirty="0" smtClean="0">
                <a:cs typeface="B Zar" panose="00000400000000000000" pitchFamily="2" charset="-78"/>
              </a:rPr>
              <a:t>است از پشته خارج مي شوند.</a:t>
            </a:r>
          </a:p>
          <a:p>
            <a:pPr marL="914400" lvl="1" indent="-457200">
              <a:buClr>
                <a:srgbClr val="FF0000"/>
              </a:buClr>
              <a:buFont typeface="Wingdings" pitchFamily="2" charset="2"/>
              <a:buChar char="q"/>
              <a:defRPr/>
            </a:pPr>
            <a:r>
              <a:rPr lang="en-US" altLang="zh-TW" sz="2400" dirty="0" smtClean="0">
                <a:cs typeface="B Zar" panose="00000400000000000000" pitchFamily="2" charset="-78"/>
              </a:rPr>
              <a:t>‘</a:t>
            </a:r>
            <a:r>
              <a:rPr lang="en-US" altLang="zh-TW" sz="2400" dirty="0" smtClean="0">
                <a:solidFill>
                  <a:srgbClr val="FFCC00"/>
                </a:solidFill>
                <a:cs typeface="B Zar" panose="00000400000000000000" pitchFamily="2" charset="-78"/>
              </a:rPr>
              <a:t>(</a:t>
            </a:r>
            <a:r>
              <a:rPr lang="en-US" altLang="zh-TW" sz="2400" dirty="0" smtClean="0">
                <a:cs typeface="B Zar" panose="00000400000000000000" pitchFamily="2" charset="-78"/>
              </a:rPr>
              <a:t>‘</a:t>
            </a:r>
            <a:r>
              <a:rPr lang="fa-IR" altLang="zh-TW" sz="2400" dirty="0" smtClean="0">
                <a:cs typeface="B Zar" panose="00000400000000000000" pitchFamily="2" charset="-78"/>
              </a:rPr>
              <a:t> داراي </a:t>
            </a:r>
            <a:r>
              <a:rPr lang="en-US" altLang="zh-TW" sz="2000" dirty="0" err="1" smtClean="0">
                <a:cs typeface="B Zar" panose="00000400000000000000" pitchFamily="2" charset="-78"/>
              </a:rPr>
              <a:t>isp</a:t>
            </a:r>
            <a:r>
              <a:rPr lang="fa-IR" altLang="zh-TW" sz="2000" dirty="0" smtClean="0">
                <a:cs typeface="B Zar" panose="00000400000000000000" pitchFamily="2" charset="-78"/>
              </a:rPr>
              <a:t> </a:t>
            </a:r>
            <a:r>
              <a:rPr lang="fa-IR" altLang="zh-TW" sz="2400" dirty="0" smtClean="0">
                <a:cs typeface="B Zar" panose="00000400000000000000" pitchFamily="2" charset="-78"/>
              </a:rPr>
              <a:t>پايين و </a:t>
            </a:r>
            <a:r>
              <a:rPr lang="en-US" altLang="zh-TW" sz="2000" dirty="0" err="1" smtClean="0">
                <a:cs typeface="B Zar" panose="00000400000000000000" pitchFamily="2" charset="-78"/>
              </a:rPr>
              <a:t>icp</a:t>
            </a:r>
            <a:r>
              <a:rPr lang="fa-IR" altLang="zh-TW" sz="2000" dirty="0" smtClean="0">
                <a:cs typeface="B Zar" panose="00000400000000000000" pitchFamily="2" charset="-78"/>
              </a:rPr>
              <a:t> </a:t>
            </a:r>
            <a:r>
              <a:rPr lang="fa-IR" altLang="zh-TW" sz="2400" dirty="0" smtClean="0">
                <a:cs typeface="B Zar" panose="00000400000000000000" pitchFamily="2" charset="-78"/>
              </a:rPr>
              <a:t>بالا است.</a:t>
            </a:r>
            <a:endParaRPr lang="en-US" altLang="zh-TW" sz="2400" dirty="0" smtClean="0">
              <a:cs typeface="B Zar" panose="00000400000000000000" pitchFamily="2" charset="-78"/>
            </a:endParaRPr>
          </a:p>
          <a:p>
            <a:pPr marL="457200" algn="l" rtl="0">
              <a:buFont typeface="Wingdings" pitchFamily="2" charset="2"/>
              <a:buNone/>
              <a:defRPr/>
            </a:pPr>
            <a:r>
              <a:rPr lang="en-US" altLang="zh-TW" sz="1800" dirty="0" smtClean="0">
                <a:solidFill>
                  <a:srgbClr val="FFCC00"/>
                </a:solidFill>
                <a:cs typeface="B Zar" panose="00000400000000000000" pitchFamily="2" charset="-78"/>
              </a:rPr>
              <a:t>op  </a:t>
            </a:r>
            <a:r>
              <a:rPr lang="en-US" altLang="zh-TW" sz="1800" dirty="0">
                <a:solidFill>
                  <a:srgbClr val="FFCC00"/>
                </a:solidFill>
                <a:cs typeface="B Zar" panose="00000400000000000000" pitchFamily="2" charset="-78"/>
              </a:rPr>
              <a:t>	</a:t>
            </a:r>
            <a:r>
              <a:rPr lang="en-US" altLang="zh-TW" sz="1800" dirty="0">
                <a:solidFill>
                  <a:srgbClr val="CC3300"/>
                </a:solidFill>
                <a:cs typeface="B Zar" panose="00000400000000000000" pitchFamily="2" charset="-78"/>
              </a:rPr>
              <a:t>(	</a:t>
            </a:r>
            <a:r>
              <a:rPr lang="en-US" altLang="zh-TW" sz="1800" dirty="0">
                <a:cs typeface="B Zar" panose="00000400000000000000" pitchFamily="2" charset="-78"/>
              </a:rPr>
              <a:t>)	+	-	*	/	%	</a:t>
            </a:r>
            <a:r>
              <a:rPr lang="en-US" altLang="zh-TW" sz="1800" dirty="0" err="1">
                <a:cs typeface="B Zar" panose="00000400000000000000" pitchFamily="2" charset="-78"/>
              </a:rPr>
              <a:t>eos</a:t>
            </a:r>
            <a:endParaRPr lang="en-US" altLang="zh-TW" sz="1800" dirty="0">
              <a:cs typeface="B Zar" panose="00000400000000000000" pitchFamily="2" charset="-78"/>
            </a:endParaRPr>
          </a:p>
          <a:p>
            <a:pPr marL="457200" algn="l" rtl="0">
              <a:buFont typeface="Wingdings" pitchFamily="2" charset="2"/>
              <a:buNone/>
              <a:defRPr/>
            </a:pPr>
            <a:r>
              <a:rPr lang="en-US" altLang="zh-TW" sz="1800" dirty="0" err="1" smtClean="0">
                <a:solidFill>
                  <a:srgbClr val="FFCC00"/>
                </a:solidFill>
                <a:cs typeface="B Zar" panose="00000400000000000000" pitchFamily="2" charset="-78"/>
              </a:rPr>
              <a:t>Isp</a:t>
            </a:r>
            <a:r>
              <a:rPr lang="en-US" altLang="zh-TW" sz="1800" dirty="0" smtClean="0">
                <a:solidFill>
                  <a:srgbClr val="FFCC00"/>
                </a:solidFill>
                <a:cs typeface="B Zar" panose="00000400000000000000" pitchFamily="2" charset="-78"/>
              </a:rPr>
              <a:t>       </a:t>
            </a:r>
            <a:r>
              <a:rPr lang="en-US" altLang="zh-TW" sz="1800" dirty="0" smtClean="0">
                <a:solidFill>
                  <a:srgbClr val="CC3300"/>
                </a:solidFill>
                <a:cs typeface="B Zar" panose="00000400000000000000" pitchFamily="2" charset="-78"/>
              </a:rPr>
              <a:t>0</a:t>
            </a:r>
            <a:r>
              <a:rPr lang="en-US" altLang="zh-TW" sz="1800" dirty="0">
                <a:cs typeface="B Zar" panose="00000400000000000000" pitchFamily="2" charset="-78"/>
              </a:rPr>
              <a:t>	19	12 	12	13	13	13	0</a:t>
            </a:r>
          </a:p>
          <a:p>
            <a:pPr marL="457200" algn="l" rtl="0">
              <a:buFont typeface="Wingdings" pitchFamily="2" charset="2"/>
              <a:buNone/>
              <a:defRPr/>
            </a:pPr>
            <a:r>
              <a:rPr lang="en-US" altLang="zh-TW" sz="1800" dirty="0" err="1">
                <a:solidFill>
                  <a:srgbClr val="FFCC00"/>
                </a:solidFill>
                <a:cs typeface="B Zar" panose="00000400000000000000" pitchFamily="2" charset="-78"/>
              </a:rPr>
              <a:t>Icp</a:t>
            </a:r>
            <a:r>
              <a:rPr lang="en-US" altLang="zh-TW" sz="1800" dirty="0">
                <a:solidFill>
                  <a:srgbClr val="FFCC00"/>
                </a:solidFill>
                <a:cs typeface="B Zar" panose="00000400000000000000" pitchFamily="2" charset="-78"/>
              </a:rPr>
              <a:t>	</a:t>
            </a:r>
            <a:r>
              <a:rPr lang="en-US" altLang="zh-TW" sz="1800" dirty="0" smtClean="0">
                <a:solidFill>
                  <a:srgbClr val="FFCC00"/>
                </a:solidFill>
                <a:cs typeface="B Zar" panose="00000400000000000000" pitchFamily="2" charset="-78"/>
              </a:rPr>
              <a:t>      </a:t>
            </a:r>
            <a:r>
              <a:rPr lang="en-US" altLang="zh-TW" sz="1800" dirty="0" smtClean="0">
                <a:solidFill>
                  <a:srgbClr val="CC3300"/>
                </a:solidFill>
                <a:cs typeface="B Zar" panose="00000400000000000000" pitchFamily="2" charset="-78"/>
              </a:rPr>
              <a:t>20</a:t>
            </a:r>
            <a:r>
              <a:rPr lang="en-US" altLang="zh-TW" sz="1800" dirty="0">
                <a:cs typeface="B Zar" panose="00000400000000000000" pitchFamily="2" charset="-78"/>
              </a:rPr>
              <a:t>	19	12	12	13	13	13	0</a:t>
            </a:r>
            <a:endParaRPr lang="en-US" altLang="zh-TW" sz="2400" dirty="0">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87400" y="508000"/>
            <a:ext cx="7772400" cy="914400"/>
          </a:xfrm>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7171" name="Rectangle 3" descr="Rectangle: Click to edit Master text styles&#10;Second level&#10;Third level&#10;Fourth level&#10;Fifth level"/>
          <p:cNvSpPr>
            <a:spLocks noGrp="1" noChangeArrowheads="1"/>
          </p:cNvSpPr>
          <p:nvPr>
            <p:ph idx="1"/>
          </p:nvPr>
        </p:nvSpPr>
        <p:spPr>
          <a:xfrm>
            <a:off x="685800" y="1712913"/>
            <a:ext cx="7772400" cy="4840287"/>
          </a:xfrm>
        </p:spPr>
        <p:txBody>
          <a:bodyPr/>
          <a:lstStyle/>
          <a:p>
            <a:pPr>
              <a:lnSpc>
                <a:spcPct val="90000"/>
              </a:lnSpc>
            </a:pPr>
            <a:r>
              <a:rPr lang="fa-IR" smtClean="0">
                <a:cs typeface="B Zar" panose="00000400000000000000" pitchFamily="2" charset="-78"/>
              </a:rPr>
              <a:t>مي توان به جاي پشته از صف استفاده کرد</a:t>
            </a:r>
          </a:p>
          <a:p>
            <a:pPr lvl="1">
              <a:lnSpc>
                <a:spcPct val="90000"/>
              </a:lnSpc>
            </a:pPr>
            <a:r>
              <a:rPr lang="fa-IR" smtClean="0">
                <a:cs typeface="B Zar" panose="00000400000000000000" pitchFamily="2" charset="-78"/>
              </a:rPr>
              <a:t>منجر به يافتن کوتاهترين مسير به خروجي مي شود.</a:t>
            </a:r>
            <a:endParaRPr lang="en-US" smtClean="0">
              <a:cs typeface="B Zar" panose="00000400000000000000" pitchFamily="2" charset="-78"/>
            </a:endParaRPr>
          </a:p>
        </p:txBody>
      </p:sp>
      <p:pic>
        <p:nvPicPr>
          <p:cNvPr id="76804" name="Picture 3" descr="CIRCUIT"/>
          <p:cNvPicPr>
            <a:picLocks noChangeAspect="1" noChangeArrowheads="1"/>
          </p:cNvPicPr>
          <p:nvPr/>
        </p:nvPicPr>
        <p:blipFill>
          <a:blip r:embed="rId2"/>
          <a:srcRect/>
          <a:stretch>
            <a:fillRect/>
          </a:stretch>
        </p:blipFill>
        <p:spPr bwMode="auto">
          <a:xfrm>
            <a:off x="1393825" y="3276600"/>
            <a:ext cx="3657600" cy="2743200"/>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figure3"/>
          <p:cNvPicPr>
            <a:picLocks noChangeAspect="1" noChangeArrowheads="1"/>
          </p:cNvPicPr>
          <p:nvPr/>
        </p:nvPicPr>
        <p:blipFill>
          <a:blip r:embed="rId2">
            <a:clrChange>
              <a:clrFrom>
                <a:srgbClr val="FFFFFF"/>
              </a:clrFrom>
              <a:clrTo>
                <a:srgbClr val="FFFFFF">
                  <a:alpha val="0"/>
                </a:srgbClr>
              </a:clrTo>
            </a:clrChange>
            <a:lum bright="-48000" contrast="30000"/>
          </a:blip>
          <a:srcRect b="10342"/>
          <a:stretch>
            <a:fillRect/>
          </a:stretch>
        </p:blipFill>
        <p:spPr bwMode="auto">
          <a:xfrm>
            <a:off x="361950" y="1616075"/>
            <a:ext cx="5410200" cy="2012950"/>
          </a:xfrm>
          <a:prstGeom prst="rect">
            <a:avLst/>
          </a:prstGeom>
          <a:noFill/>
          <a:ln w="9525">
            <a:noFill/>
            <a:miter lim="800000"/>
            <a:headEnd/>
            <a:tailEnd/>
          </a:ln>
        </p:spPr>
      </p:pic>
      <p:pic>
        <p:nvPicPr>
          <p:cNvPr id="95235" name="Picture 5" descr="figure3"/>
          <p:cNvPicPr>
            <a:picLocks noChangeAspect="1" noChangeArrowheads="1"/>
          </p:cNvPicPr>
          <p:nvPr/>
        </p:nvPicPr>
        <p:blipFill>
          <a:blip r:embed="rId3">
            <a:clrChange>
              <a:clrFrom>
                <a:srgbClr val="FFFFFF"/>
              </a:clrFrom>
              <a:clrTo>
                <a:srgbClr val="FFFFFF">
                  <a:alpha val="0"/>
                </a:srgbClr>
              </a:clrTo>
            </a:clrChange>
            <a:lum bright="-54000" contrast="30000"/>
          </a:blip>
          <a:srcRect b="6107"/>
          <a:stretch>
            <a:fillRect/>
          </a:stretch>
        </p:blipFill>
        <p:spPr bwMode="auto">
          <a:xfrm>
            <a:off x="436563" y="3949700"/>
            <a:ext cx="5089525" cy="2566988"/>
          </a:xfrm>
          <a:prstGeom prst="rect">
            <a:avLst/>
          </a:prstGeom>
          <a:noFill/>
          <a:ln w="9525">
            <a:noFill/>
            <a:miter lim="800000"/>
            <a:headEnd/>
            <a:tailEnd/>
          </a:ln>
        </p:spPr>
      </p:pic>
      <p:sp>
        <p:nvSpPr>
          <p:cNvPr id="95236" name="Rectangle 40"/>
          <p:cNvSpPr>
            <a:spLocks noChangeArrowheads="1"/>
          </p:cNvSpPr>
          <p:nvPr/>
        </p:nvSpPr>
        <p:spPr bwMode="auto">
          <a:xfrm>
            <a:off x="6126163" y="2192338"/>
            <a:ext cx="1800493" cy="584775"/>
          </a:xfrm>
          <a:prstGeom prst="rect">
            <a:avLst/>
          </a:prstGeom>
          <a:noFill/>
          <a:ln w="9525">
            <a:noFill/>
            <a:miter lim="800000"/>
            <a:headEnd/>
            <a:tailEnd/>
          </a:ln>
        </p:spPr>
        <p:txBody>
          <a:bodyPr wrap="none">
            <a:spAutoFit/>
          </a:bodyPr>
          <a:lstStyle/>
          <a:p>
            <a:pPr lvl="1" algn="l" rtl="0"/>
            <a:r>
              <a:rPr lang="pt-BR" altLang="zh-TW" sz="3200" dirty="0" smtClean="0">
                <a:solidFill>
                  <a:srgbClr val="FFCC00"/>
                </a:solidFill>
                <a:ea typeface="新細明體" charset="-120"/>
                <a:cs typeface="B Zar" panose="00000400000000000000" pitchFamily="2" charset="-78"/>
              </a:rPr>
              <a:t>a+b*c</a:t>
            </a:r>
            <a:endParaRPr lang="en-US" altLang="zh-TW" sz="3200" dirty="0">
              <a:solidFill>
                <a:srgbClr val="FFCC00"/>
              </a:solidFill>
              <a:ea typeface="新細明體" charset="-120"/>
              <a:cs typeface="B Zar" panose="00000400000000000000" pitchFamily="2" charset="-78"/>
            </a:endParaRPr>
          </a:p>
        </p:txBody>
      </p:sp>
      <p:sp>
        <p:nvSpPr>
          <p:cNvPr id="42" name="Rectangle 41"/>
          <p:cNvSpPr/>
          <p:nvPr/>
        </p:nvSpPr>
        <p:spPr>
          <a:xfrm>
            <a:off x="6597650" y="2870200"/>
            <a:ext cx="1008063" cy="400050"/>
          </a:xfrm>
          <a:prstGeom prst="rect">
            <a:avLst/>
          </a:prstGeom>
        </p:spPr>
        <p:txBody>
          <a:bodyPr wrap="none">
            <a:spAutoFit/>
          </a:bodyPr>
          <a:lstStyle/>
          <a:p>
            <a:pPr>
              <a:defRPr/>
            </a:pPr>
            <a:r>
              <a:rPr lang="en-US" altLang="zh-TW" sz="2000" b="1" i="1" dirty="0" err="1">
                <a:solidFill>
                  <a:srgbClr val="0034DC"/>
                </a:solidFill>
                <a:latin typeface="+mn-lt"/>
                <a:cs typeface="B Zar" panose="00000400000000000000" pitchFamily="2" charset="-78"/>
              </a:rPr>
              <a:t>abc</a:t>
            </a:r>
            <a:r>
              <a:rPr lang="en-US" altLang="zh-TW" sz="2000" b="1" i="1" dirty="0">
                <a:solidFill>
                  <a:srgbClr val="0034DC"/>
                </a:solidFill>
                <a:latin typeface="+mn-lt"/>
                <a:cs typeface="B Zar" panose="00000400000000000000" pitchFamily="2" charset="-78"/>
              </a:rPr>
              <a:t>*+</a:t>
            </a:r>
            <a:endParaRPr lang="fa-IR" altLang="zh-TW" sz="2000" b="1" i="1" dirty="0">
              <a:solidFill>
                <a:srgbClr val="0034DC"/>
              </a:solidFill>
              <a:latin typeface="+mn-lt"/>
              <a:cs typeface="B Zar" panose="00000400000000000000" pitchFamily="2" charset="-78"/>
            </a:endParaRPr>
          </a:p>
        </p:txBody>
      </p:sp>
      <p:sp>
        <p:nvSpPr>
          <p:cNvPr id="95238" name="Rectangle 44"/>
          <p:cNvSpPr>
            <a:spLocks noChangeArrowheads="1"/>
          </p:cNvSpPr>
          <p:nvPr/>
        </p:nvSpPr>
        <p:spPr bwMode="auto">
          <a:xfrm>
            <a:off x="5864225" y="4540250"/>
            <a:ext cx="2566988" cy="584200"/>
          </a:xfrm>
          <a:prstGeom prst="rect">
            <a:avLst/>
          </a:prstGeom>
          <a:noFill/>
          <a:ln w="9525">
            <a:noFill/>
            <a:miter lim="800000"/>
            <a:headEnd/>
            <a:tailEnd/>
          </a:ln>
        </p:spPr>
        <p:txBody>
          <a:bodyPr wrap="none">
            <a:spAutoFit/>
          </a:bodyPr>
          <a:lstStyle/>
          <a:p>
            <a:pPr lvl="1" algn="l" rtl="0"/>
            <a:r>
              <a:rPr lang="en-US" altLang="zh-TW" sz="3200">
                <a:solidFill>
                  <a:srgbClr val="FFCC00"/>
                </a:solidFill>
                <a:ea typeface="新細明體" charset="-120"/>
                <a:cs typeface="B Zar" panose="00000400000000000000" pitchFamily="2" charset="-78"/>
              </a:rPr>
              <a:t>a*(b+c)*d</a:t>
            </a:r>
            <a:endParaRPr lang="fa-IR" altLang="zh-TW" sz="3200">
              <a:solidFill>
                <a:srgbClr val="FFCC00"/>
              </a:solidFill>
              <a:cs typeface="B Zar" panose="00000400000000000000" pitchFamily="2" charset="-78"/>
            </a:endParaRPr>
          </a:p>
        </p:txBody>
      </p:sp>
      <p:sp>
        <p:nvSpPr>
          <p:cNvPr id="46" name="Rectangle 45"/>
          <p:cNvSpPr/>
          <p:nvPr/>
        </p:nvSpPr>
        <p:spPr>
          <a:xfrm>
            <a:off x="6500813" y="5149850"/>
            <a:ext cx="1409700" cy="400050"/>
          </a:xfrm>
          <a:prstGeom prst="rect">
            <a:avLst/>
          </a:prstGeom>
        </p:spPr>
        <p:txBody>
          <a:bodyPr wrap="none">
            <a:spAutoFit/>
          </a:bodyPr>
          <a:lstStyle/>
          <a:p>
            <a:pPr>
              <a:defRPr/>
            </a:pPr>
            <a:r>
              <a:rPr lang="en-US" altLang="zh-TW" sz="2000" b="1" i="1" dirty="0" err="1">
                <a:solidFill>
                  <a:srgbClr val="0034DC"/>
                </a:solidFill>
                <a:latin typeface="+mn-lt"/>
                <a:cs typeface="B Zar" panose="00000400000000000000" pitchFamily="2" charset="-78"/>
              </a:rPr>
              <a:t>abc</a:t>
            </a:r>
            <a:r>
              <a:rPr lang="en-US" altLang="zh-TW" sz="2000" b="1" i="1" dirty="0">
                <a:solidFill>
                  <a:srgbClr val="0034DC"/>
                </a:solidFill>
                <a:latin typeface="+mn-lt"/>
                <a:cs typeface="B Zar" panose="00000400000000000000" pitchFamily="2" charset="-78"/>
              </a:rPr>
              <a:t>+*d* </a:t>
            </a:r>
            <a:endParaRPr lang="fa-IR" altLang="zh-TW" sz="2000" b="1" i="1" dirty="0">
              <a:solidFill>
                <a:srgbClr val="0034DC"/>
              </a:solidFill>
              <a:latin typeface="+mn-lt"/>
              <a:cs typeface="B Zar" panose="00000400000000000000" pitchFamily="2" charset="-78"/>
            </a:endParaRPr>
          </a:p>
        </p:txBody>
      </p:sp>
      <p:sp>
        <p:nvSpPr>
          <p:cNvPr id="48" name="Rectangle 47"/>
          <p:cNvSpPr/>
          <p:nvPr/>
        </p:nvSpPr>
        <p:spPr>
          <a:xfrm>
            <a:off x="7794625" y="1608138"/>
            <a:ext cx="768350" cy="522287"/>
          </a:xfrm>
          <a:prstGeom prst="rect">
            <a:avLst/>
          </a:prstGeom>
        </p:spPr>
        <p:txBody>
          <a:bodyPr wrap="none">
            <a:spAutoFit/>
          </a:bodyPr>
          <a:lstStyle/>
          <a:p>
            <a:pPr marL="457200" indent="-457200" eaLnBrk="0" hangingPunct="0">
              <a:spcBef>
                <a:spcPct val="20000"/>
              </a:spcBef>
              <a:buClr>
                <a:schemeClr val="hlink"/>
              </a:buClr>
              <a:defRPr/>
            </a:pPr>
            <a:r>
              <a:rPr lang="fa-IR" altLang="zh-TW" sz="2800" b="1" dirty="0">
                <a:solidFill>
                  <a:srgbClr val="2308EE"/>
                </a:solidFill>
                <a:latin typeface="+mn-lt"/>
                <a:cs typeface="B Zar" panose="00000400000000000000" pitchFamily="2" charset="-78"/>
              </a:rPr>
              <a:t>مثال</a:t>
            </a:r>
            <a:endParaRPr lang="en-US" altLang="zh-TW" sz="2800" b="1" dirty="0">
              <a:solidFill>
                <a:srgbClr val="2308EE"/>
              </a:solidFill>
              <a:latin typeface="+mn-lt"/>
              <a:cs typeface="B Zar" panose="00000400000000000000" pitchFamily="2" charset="-78"/>
            </a:endParaRPr>
          </a:p>
        </p:txBody>
      </p:sp>
      <p:sp>
        <p:nvSpPr>
          <p:cNvPr id="49" name="Rectangle 28"/>
          <p:cNvSpPr>
            <a:spLocks noGrp="1" noChangeArrowheads="1"/>
          </p:cNvSpPr>
          <p:nvPr>
            <p:ph type="title"/>
          </p:nvPr>
        </p:nvSpPr>
        <p:spPr>
          <a:xfrm>
            <a:off x="323850" y="273050"/>
            <a:ext cx="8269288" cy="1143000"/>
          </a:xfrm>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
        <p:nvSpPr>
          <p:cNvPr id="1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descr="Rectangle: Click to edit Master text styles&#10;Second level&#10;Third level&#10;Fourth level&#10;Fifth level"/>
          <p:cNvSpPr>
            <a:spLocks noGrp="1" noChangeArrowheads="1"/>
          </p:cNvSpPr>
          <p:nvPr>
            <p:ph type="body" sz="half" idx="1"/>
          </p:nvPr>
        </p:nvSpPr>
        <p:spPr>
          <a:xfrm>
            <a:off x="5240338" y="4354513"/>
            <a:ext cx="3395662" cy="1800225"/>
          </a:xfrm>
        </p:spPr>
        <p:txBody>
          <a:bodyPr/>
          <a:lstStyle/>
          <a:p>
            <a:pPr algn="just" rtl="0">
              <a:buFontTx/>
              <a:buNone/>
            </a:pPr>
            <a:r>
              <a:rPr lang="en-US" altLang="zh-TW" sz="2800" smtClean="0">
                <a:ea typeface="新細明體" charset="-120"/>
                <a:cs typeface="B Zar" panose="00000400000000000000" pitchFamily="2" charset="-78"/>
              </a:rPr>
              <a:t>Complexity: </a:t>
            </a:r>
            <a:r>
              <a:rPr lang="en-US" altLang="zh-TW" sz="2800" smtClean="0">
                <a:latin typeface="Times New Roman" pitchFamily="18" charset="0"/>
                <a:ea typeface="新細明體" charset="-120"/>
                <a:cs typeface="B Zar" panose="00000400000000000000" pitchFamily="2" charset="-78"/>
                <a:sym typeface="Symbol" pitchFamily="18" charset="2"/>
              </a:rPr>
              <a:t>(</a:t>
            </a:r>
            <a:r>
              <a:rPr lang="en-US" altLang="zh-TW" sz="2800" i="1" smtClean="0">
                <a:latin typeface="Times New Roman" pitchFamily="18" charset="0"/>
                <a:ea typeface="新細明體" charset="-120"/>
                <a:cs typeface="B Zar" panose="00000400000000000000" pitchFamily="2" charset="-78"/>
                <a:sym typeface="Symbol" pitchFamily="18" charset="2"/>
              </a:rPr>
              <a:t>n</a:t>
            </a:r>
            <a:r>
              <a:rPr lang="en-US" altLang="zh-TW" sz="2800" smtClean="0">
                <a:latin typeface="Times New Roman" pitchFamily="18" charset="0"/>
                <a:ea typeface="新細明體" charset="-120"/>
                <a:cs typeface="B Zar" panose="00000400000000000000" pitchFamily="2" charset="-78"/>
                <a:sym typeface="Symbol" pitchFamily="18" charset="2"/>
              </a:rPr>
              <a:t>)</a:t>
            </a:r>
            <a:r>
              <a:rPr lang="en-US" altLang="zh-TW" sz="2800" smtClean="0">
                <a:ea typeface="新細明體" charset="-120"/>
                <a:cs typeface="B Zar" panose="00000400000000000000" pitchFamily="2" charset="-78"/>
                <a:sym typeface="Symbol" pitchFamily="18" charset="2"/>
              </a:rPr>
              <a:t> </a:t>
            </a:r>
            <a:endParaRPr lang="en-US" altLang="zh-TW" sz="2800" smtClean="0">
              <a:ea typeface="新細明體" charset="-120"/>
              <a:cs typeface="B Zar" panose="00000400000000000000" pitchFamily="2" charset="-78"/>
            </a:endParaRPr>
          </a:p>
          <a:p>
            <a:pPr lvl="1" algn="just" rtl="0">
              <a:buFontTx/>
              <a:buNone/>
            </a:pPr>
            <a:r>
              <a:rPr lang="en-US" altLang="zh-TW" sz="2400" i="1" smtClean="0">
                <a:latin typeface="Times New Roman" pitchFamily="18" charset="0"/>
                <a:ea typeface="新細明體" charset="-120"/>
                <a:cs typeface="B Zar" panose="00000400000000000000" pitchFamily="2" charset="-78"/>
                <a:sym typeface="Symbol" pitchFamily="18" charset="2"/>
              </a:rPr>
              <a:t>n is the number of tokens in the expression</a:t>
            </a:r>
          </a:p>
        </p:txBody>
      </p:sp>
      <p:pic>
        <p:nvPicPr>
          <p:cNvPr id="96259" name="Picture 10" descr="program3"/>
          <p:cNvPicPr>
            <a:picLocks noGrp="1" noChangeAspect="1" noChangeArrowheads="1"/>
          </p:cNvPicPr>
          <p:nvPr>
            <p:ph sz="half" idx="2"/>
          </p:nvPr>
        </p:nvPicPr>
        <p:blipFill>
          <a:blip r:embed="rId2">
            <a:clrChange>
              <a:clrFrom>
                <a:srgbClr val="FFFFFF"/>
              </a:clrFrom>
              <a:clrTo>
                <a:srgbClr val="FFFFFF">
                  <a:alpha val="0"/>
                </a:srgbClr>
              </a:clrTo>
            </a:clrChange>
            <a:lum bright="-42000" contrast="18000"/>
          </a:blip>
          <a:srcRect b="2689"/>
          <a:stretch>
            <a:fillRect/>
          </a:stretch>
        </p:blipFill>
        <p:spPr>
          <a:xfrm>
            <a:off x="336550" y="1455738"/>
            <a:ext cx="4692650" cy="5032375"/>
          </a:xfrm>
          <a:noFill/>
        </p:spPr>
      </p:pic>
      <p:sp>
        <p:nvSpPr>
          <p:cNvPr id="6" name="Rectangle 28"/>
          <p:cNvSpPr>
            <a:spLocks noGrp="1" noChangeArrowheads="1"/>
          </p:cNvSpPr>
          <p:nvPr>
            <p:ph type="title"/>
          </p:nvPr>
        </p:nvSpPr>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2923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7" name="Rectangle 4"/>
          <p:cNvSpPr>
            <a:spLocks noChangeArrowheads="1"/>
          </p:cNvSpPr>
          <p:nvPr/>
        </p:nvSpPr>
        <p:spPr bwMode="auto">
          <a:xfrm>
            <a:off x="2597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8" name="Rectangle 5"/>
          <p:cNvSpPr>
            <a:spLocks noChangeArrowheads="1"/>
          </p:cNvSpPr>
          <p:nvPr/>
        </p:nvSpPr>
        <p:spPr bwMode="auto">
          <a:xfrm>
            <a:off x="2901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9" name="Rectangle 6"/>
          <p:cNvSpPr>
            <a:spLocks noChangeArrowheads="1"/>
          </p:cNvSpPr>
          <p:nvPr/>
        </p:nvSpPr>
        <p:spPr bwMode="auto">
          <a:xfrm>
            <a:off x="3206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0" name="Rectangle 7"/>
          <p:cNvSpPr>
            <a:spLocks noChangeArrowheads="1"/>
          </p:cNvSpPr>
          <p:nvPr/>
        </p:nvSpPr>
        <p:spPr bwMode="auto">
          <a:xfrm>
            <a:off x="3511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1" name="Rectangle 8"/>
          <p:cNvSpPr>
            <a:spLocks noChangeArrowheads="1"/>
          </p:cNvSpPr>
          <p:nvPr/>
        </p:nvSpPr>
        <p:spPr bwMode="auto">
          <a:xfrm>
            <a:off x="38163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2" name="Rectangle 9"/>
          <p:cNvSpPr>
            <a:spLocks noChangeArrowheads="1"/>
          </p:cNvSpPr>
          <p:nvPr/>
        </p:nvSpPr>
        <p:spPr bwMode="auto">
          <a:xfrm>
            <a:off x="4121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3" name="Rectangle 10"/>
          <p:cNvSpPr>
            <a:spLocks noChangeArrowheads="1"/>
          </p:cNvSpPr>
          <p:nvPr/>
        </p:nvSpPr>
        <p:spPr bwMode="auto">
          <a:xfrm>
            <a:off x="4425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4" name="Rectangle 11"/>
          <p:cNvSpPr>
            <a:spLocks noChangeArrowheads="1"/>
          </p:cNvSpPr>
          <p:nvPr/>
        </p:nvSpPr>
        <p:spPr bwMode="auto">
          <a:xfrm>
            <a:off x="4730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5" name="Rectangle 12"/>
          <p:cNvSpPr>
            <a:spLocks noChangeArrowheads="1"/>
          </p:cNvSpPr>
          <p:nvPr/>
        </p:nvSpPr>
        <p:spPr bwMode="auto">
          <a:xfrm>
            <a:off x="5035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6" name="Rectangle 13"/>
          <p:cNvSpPr>
            <a:spLocks noChangeArrowheads="1"/>
          </p:cNvSpPr>
          <p:nvPr/>
        </p:nvSpPr>
        <p:spPr bwMode="auto">
          <a:xfrm>
            <a:off x="5340350" y="1547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7" name="Rectangle 14"/>
          <p:cNvSpPr>
            <a:spLocks noChangeArrowheads="1"/>
          </p:cNvSpPr>
          <p:nvPr/>
        </p:nvSpPr>
        <p:spPr bwMode="auto">
          <a:xfrm>
            <a:off x="5645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8" name="Rectangle 15"/>
          <p:cNvSpPr>
            <a:spLocks noChangeArrowheads="1"/>
          </p:cNvSpPr>
          <p:nvPr/>
        </p:nvSpPr>
        <p:spPr bwMode="auto">
          <a:xfrm>
            <a:off x="5949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9" name="Rectangle 16"/>
          <p:cNvSpPr>
            <a:spLocks noChangeArrowheads="1"/>
          </p:cNvSpPr>
          <p:nvPr/>
        </p:nvSpPr>
        <p:spPr bwMode="auto">
          <a:xfrm>
            <a:off x="6254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0" name="Rectangle 17"/>
          <p:cNvSpPr>
            <a:spLocks noChangeArrowheads="1"/>
          </p:cNvSpPr>
          <p:nvPr/>
        </p:nvSpPr>
        <p:spPr bwMode="auto">
          <a:xfrm>
            <a:off x="6559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1" name="Rectangle 18"/>
          <p:cNvSpPr>
            <a:spLocks noChangeArrowheads="1"/>
          </p:cNvSpPr>
          <p:nvPr/>
        </p:nvSpPr>
        <p:spPr bwMode="auto">
          <a:xfrm>
            <a:off x="22923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2" name="Rectangle 19"/>
          <p:cNvSpPr>
            <a:spLocks noChangeArrowheads="1"/>
          </p:cNvSpPr>
          <p:nvPr/>
        </p:nvSpPr>
        <p:spPr bwMode="auto">
          <a:xfrm>
            <a:off x="25971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3" name="Rectangle 20"/>
          <p:cNvSpPr>
            <a:spLocks noChangeArrowheads="1"/>
          </p:cNvSpPr>
          <p:nvPr/>
        </p:nvSpPr>
        <p:spPr bwMode="auto">
          <a:xfrm>
            <a:off x="29019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4" name="Rectangle 21"/>
          <p:cNvSpPr>
            <a:spLocks noChangeArrowheads="1"/>
          </p:cNvSpPr>
          <p:nvPr/>
        </p:nvSpPr>
        <p:spPr bwMode="auto">
          <a:xfrm>
            <a:off x="32067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5" name="Rectangle 22"/>
          <p:cNvSpPr>
            <a:spLocks noChangeArrowheads="1"/>
          </p:cNvSpPr>
          <p:nvPr/>
        </p:nvSpPr>
        <p:spPr bwMode="auto">
          <a:xfrm>
            <a:off x="35115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6" name="Rectangle 23"/>
          <p:cNvSpPr>
            <a:spLocks noChangeArrowheads="1"/>
          </p:cNvSpPr>
          <p:nvPr/>
        </p:nvSpPr>
        <p:spPr bwMode="auto">
          <a:xfrm>
            <a:off x="38163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7" name="Rectangle 24"/>
          <p:cNvSpPr>
            <a:spLocks noChangeArrowheads="1"/>
          </p:cNvSpPr>
          <p:nvPr/>
        </p:nvSpPr>
        <p:spPr bwMode="auto">
          <a:xfrm>
            <a:off x="41211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8" name="Rectangle 25"/>
          <p:cNvSpPr>
            <a:spLocks noChangeArrowheads="1"/>
          </p:cNvSpPr>
          <p:nvPr/>
        </p:nvSpPr>
        <p:spPr bwMode="auto">
          <a:xfrm>
            <a:off x="44259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9" name="Rectangle 26"/>
          <p:cNvSpPr>
            <a:spLocks noChangeArrowheads="1"/>
          </p:cNvSpPr>
          <p:nvPr/>
        </p:nvSpPr>
        <p:spPr bwMode="auto">
          <a:xfrm>
            <a:off x="47307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0" name="Rectangle 27"/>
          <p:cNvSpPr>
            <a:spLocks noChangeArrowheads="1"/>
          </p:cNvSpPr>
          <p:nvPr/>
        </p:nvSpPr>
        <p:spPr bwMode="auto">
          <a:xfrm>
            <a:off x="50355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1" name="Rectangle 28"/>
          <p:cNvSpPr>
            <a:spLocks noChangeArrowheads="1"/>
          </p:cNvSpPr>
          <p:nvPr/>
        </p:nvSpPr>
        <p:spPr bwMode="auto">
          <a:xfrm>
            <a:off x="53403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2" name="Rectangle 29"/>
          <p:cNvSpPr>
            <a:spLocks noChangeArrowheads="1"/>
          </p:cNvSpPr>
          <p:nvPr/>
        </p:nvSpPr>
        <p:spPr bwMode="auto">
          <a:xfrm>
            <a:off x="56451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3" name="Rectangle 30"/>
          <p:cNvSpPr>
            <a:spLocks noChangeArrowheads="1"/>
          </p:cNvSpPr>
          <p:nvPr/>
        </p:nvSpPr>
        <p:spPr bwMode="auto">
          <a:xfrm>
            <a:off x="59499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4" name="Rectangle 31"/>
          <p:cNvSpPr>
            <a:spLocks noChangeArrowheads="1"/>
          </p:cNvSpPr>
          <p:nvPr/>
        </p:nvSpPr>
        <p:spPr bwMode="auto">
          <a:xfrm>
            <a:off x="62547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5" name="Rectangle 32"/>
          <p:cNvSpPr>
            <a:spLocks noChangeArrowheads="1"/>
          </p:cNvSpPr>
          <p:nvPr/>
        </p:nvSpPr>
        <p:spPr bwMode="auto">
          <a:xfrm>
            <a:off x="65595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6" name="Rectangle 33"/>
          <p:cNvSpPr>
            <a:spLocks noChangeArrowheads="1"/>
          </p:cNvSpPr>
          <p:nvPr/>
        </p:nvSpPr>
        <p:spPr bwMode="auto">
          <a:xfrm>
            <a:off x="2292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7" name="Rectangle 34"/>
          <p:cNvSpPr>
            <a:spLocks noChangeArrowheads="1"/>
          </p:cNvSpPr>
          <p:nvPr/>
        </p:nvSpPr>
        <p:spPr bwMode="auto">
          <a:xfrm>
            <a:off x="25971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8" name="Rectangle 35"/>
          <p:cNvSpPr>
            <a:spLocks noChangeArrowheads="1"/>
          </p:cNvSpPr>
          <p:nvPr/>
        </p:nvSpPr>
        <p:spPr bwMode="auto">
          <a:xfrm>
            <a:off x="2901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9" name="Rectangle 36"/>
          <p:cNvSpPr>
            <a:spLocks noChangeArrowheads="1"/>
          </p:cNvSpPr>
          <p:nvPr/>
        </p:nvSpPr>
        <p:spPr bwMode="auto">
          <a:xfrm>
            <a:off x="32067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0" name="Rectangle 37"/>
          <p:cNvSpPr>
            <a:spLocks noChangeArrowheads="1"/>
          </p:cNvSpPr>
          <p:nvPr/>
        </p:nvSpPr>
        <p:spPr bwMode="auto">
          <a:xfrm>
            <a:off x="35115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1" name="Rectangle 38"/>
          <p:cNvSpPr>
            <a:spLocks noChangeArrowheads="1"/>
          </p:cNvSpPr>
          <p:nvPr/>
        </p:nvSpPr>
        <p:spPr bwMode="auto">
          <a:xfrm>
            <a:off x="3816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2" name="Rectangle 39"/>
          <p:cNvSpPr>
            <a:spLocks noChangeArrowheads="1"/>
          </p:cNvSpPr>
          <p:nvPr/>
        </p:nvSpPr>
        <p:spPr bwMode="auto">
          <a:xfrm>
            <a:off x="41211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3" name="Rectangle 40"/>
          <p:cNvSpPr>
            <a:spLocks noChangeArrowheads="1"/>
          </p:cNvSpPr>
          <p:nvPr/>
        </p:nvSpPr>
        <p:spPr bwMode="auto">
          <a:xfrm>
            <a:off x="4425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4" name="Rectangle 41"/>
          <p:cNvSpPr>
            <a:spLocks noChangeArrowheads="1"/>
          </p:cNvSpPr>
          <p:nvPr/>
        </p:nvSpPr>
        <p:spPr bwMode="auto">
          <a:xfrm>
            <a:off x="47307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5" name="Rectangle 42"/>
          <p:cNvSpPr>
            <a:spLocks noChangeArrowheads="1"/>
          </p:cNvSpPr>
          <p:nvPr/>
        </p:nvSpPr>
        <p:spPr bwMode="auto">
          <a:xfrm>
            <a:off x="50355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6" name="Rectangle 43"/>
          <p:cNvSpPr>
            <a:spLocks noChangeArrowheads="1"/>
          </p:cNvSpPr>
          <p:nvPr/>
        </p:nvSpPr>
        <p:spPr bwMode="auto">
          <a:xfrm>
            <a:off x="5340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7" name="Rectangle 44"/>
          <p:cNvSpPr>
            <a:spLocks noChangeArrowheads="1"/>
          </p:cNvSpPr>
          <p:nvPr/>
        </p:nvSpPr>
        <p:spPr bwMode="auto">
          <a:xfrm>
            <a:off x="56451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8" name="Rectangle 45"/>
          <p:cNvSpPr>
            <a:spLocks noChangeArrowheads="1"/>
          </p:cNvSpPr>
          <p:nvPr/>
        </p:nvSpPr>
        <p:spPr bwMode="auto">
          <a:xfrm>
            <a:off x="5949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9" name="Rectangle 46"/>
          <p:cNvSpPr>
            <a:spLocks noChangeArrowheads="1"/>
          </p:cNvSpPr>
          <p:nvPr/>
        </p:nvSpPr>
        <p:spPr bwMode="auto">
          <a:xfrm>
            <a:off x="62547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0" name="Rectangle 47"/>
          <p:cNvSpPr>
            <a:spLocks noChangeArrowheads="1"/>
          </p:cNvSpPr>
          <p:nvPr/>
        </p:nvSpPr>
        <p:spPr bwMode="auto">
          <a:xfrm>
            <a:off x="65595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1" name="Rectangle 48"/>
          <p:cNvSpPr>
            <a:spLocks noChangeArrowheads="1"/>
          </p:cNvSpPr>
          <p:nvPr/>
        </p:nvSpPr>
        <p:spPr bwMode="auto">
          <a:xfrm>
            <a:off x="2292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2" name="Rectangle 49"/>
          <p:cNvSpPr>
            <a:spLocks noChangeArrowheads="1"/>
          </p:cNvSpPr>
          <p:nvPr/>
        </p:nvSpPr>
        <p:spPr bwMode="auto">
          <a:xfrm>
            <a:off x="2597150" y="2462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3" name="Rectangle 50"/>
          <p:cNvSpPr>
            <a:spLocks noChangeArrowheads="1"/>
          </p:cNvSpPr>
          <p:nvPr/>
        </p:nvSpPr>
        <p:spPr bwMode="auto">
          <a:xfrm>
            <a:off x="2901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4" name="Rectangle 51"/>
          <p:cNvSpPr>
            <a:spLocks noChangeArrowheads="1"/>
          </p:cNvSpPr>
          <p:nvPr/>
        </p:nvSpPr>
        <p:spPr bwMode="auto">
          <a:xfrm>
            <a:off x="3206750" y="2462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5" name="Rectangle 52"/>
          <p:cNvSpPr>
            <a:spLocks noChangeArrowheads="1"/>
          </p:cNvSpPr>
          <p:nvPr/>
        </p:nvSpPr>
        <p:spPr bwMode="auto">
          <a:xfrm>
            <a:off x="3511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6" name="Rectangle 53"/>
          <p:cNvSpPr>
            <a:spLocks noChangeArrowheads="1"/>
          </p:cNvSpPr>
          <p:nvPr/>
        </p:nvSpPr>
        <p:spPr bwMode="auto">
          <a:xfrm>
            <a:off x="3816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7" name="Rectangle 54"/>
          <p:cNvSpPr>
            <a:spLocks noChangeArrowheads="1"/>
          </p:cNvSpPr>
          <p:nvPr/>
        </p:nvSpPr>
        <p:spPr bwMode="auto">
          <a:xfrm>
            <a:off x="41211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8" name="Rectangle 55"/>
          <p:cNvSpPr>
            <a:spLocks noChangeArrowheads="1"/>
          </p:cNvSpPr>
          <p:nvPr/>
        </p:nvSpPr>
        <p:spPr bwMode="auto">
          <a:xfrm>
            <a:off x="4425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9" name="Rectangle 56"/>
          <p:cNvSpPr>
            <a:spLocks noChangeArrowheads="1"/>
          </p:cNvSpPr>
          <p:nvPr/>
        </p:nvSpPr>
        <p:spPr bwMode="auto">
          <a:xfrm>
            <a:off x="47307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0" name="Rectangle 57"/>
          <p:cNvSpPr>
            <a:spLocks noChangeArrowheads="1"/>
          </p:cNvSpPr>
          <p:nvPr/>
        </p:nvSpPr>
        <p:spPr bwMode="auto">
          <a:xfrm>
            <a:off x="5035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1" name="Rectangle 58"/>
          <p:cNvSpPr>
            <a:spLocks noChangeArrowheads="1"/>
          </p:cNvSpPr>
          <p:nvPr/>
        </p:nvSpPr>
        <p:spPr bwMode="auto">
          <a:xfrm>
            <a:off x="5340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2" name="Rectangle 59"/>
          <p:cNvSpPr>
            <a:spLocks noChangeArrowheads="1"/>
          </p:cNvSpPr>
          <p:nvPr/>
        </p:nvSpPr>
        <p:spPr bwMode="auto">
          <a:xfrm>
            <a:off x="56451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3" name="Rectangle 60"/>
          <p:cNvSpPr>
            <a:spLocks noChangeArrowheads="1"/>
          </p:cNvSpPr>
          <p:nvPr/>
        </p:nvSpPr>
        <p:spPr bwMode="auto">
          <a:xfrm>
            <a:off x="5949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4" name="Rectangle 61"/>
          <p:cNvSpPr>
            <a:spLocks noChangeArrowheads="1"/>
          </p:cNvSpPr>
          <p:nvPr/>
        </p:nvSpPr>
        <p:spPr bwMode="auto">
          <a:xfrm>
            <a:off x="62547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5" name="Rectangle 62"/>
          <p:cNvSpPr>
            <a:spLocks noChangeArrowheads="1"/>
          </p:cNvSpPr>
          <p:nvPr/>
        </p:nvSpPr>
        <p:spPr bwMode="auto">
          <a:xfrm>
            <a:off x="6559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6" name="Rectangle 63"/>
          <p:cNvSpPr>
            <a:spLocks noChangeArrowheads="1"/>
          </p:cNvSpPr>
          <p:nvPr/>
        </p:nvSpPr>
        <p:spPr bwMode="auto">
          <a:xfrm>
            <a:off x="22923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7" name="Rectangle 64"/>
          <p:cNvSpPr>
            <a:spLocks noChangeArrowheads="1"/>
          </p:cNvSpPr>
          <p:nvPr/>
        </p:nvSpPr>
        <p:spPr bwMode="auto">
          <a:xfrm>
            <a:off x="2597150" y="2767013"/>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8" name="Rectangle 65"/>
          <p:cNvSpPr>
            <a:spLocks noChangeArrowheads="1"/>
          </p:cNvSpPr>
          <p:nvPr/>
        </p:nvSpPr>
        <p:spPr bwMode="auto">
          <a:xfrm>
            <a:off x="29019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9" name="Rectangle 66"/>
          <p:cNvSpPr>
            <a:spLocks noChangeArrowheads="1"/>
          </p:cNvSpPr>
          <p:nvPr/>
        </p:nvSpPr>
        <p:spPr bwMode="auto">
          <a:xfrm>
            <a:off x="32067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0" name="Rectangle 67"/>
          <p:cNvSpPr>
            <a:spLocks noChangeArrowheads="1"/>
          </p:cNvSpPr>
          <p:nvPr/>
        </p:nvSpPr>
        <p:spPr bwMode="auto">
          <a:xfrm>
            <a:off x="35115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1" name="Rectangle 68"/>
          <p:cNvSpPr>
            <a:spLocks noChangeArrowheads="1"/>
          </p:cNvSpPr>
          <p:nvPr/>
        </p:nvSpPr>
        <p:spPr bwMode="auto">
          <a:xfrm>
            <a:off x="38163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2" name="Rectangle 69"/>
          <p:cNvSpPr>
            <a:spLocks noChangeArrowheads="1"/>
          </p:cNvSpPr>
          <p:nvPr/>
        </p:nvSpPr>
        <p:spPr bwMode="auto">
          <a:xfrm>
            <a:off x="41211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3" name="Rectangle 70"/>
          <p:cNvSpPr>
            <a:spLocks noChangeArrowheads="1"/>
          </p:cNvSpPr>
          <p:nvPr/>
        </p:nvSpPr>
        <p:spPr bwMode="auto">
          <a:xfrm>
            <a:off x="44259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4" name="Rectangle 71"/>
          <p:cNvSpPr>
            <a:spLocks noChangeArrowheads="1"/>
          </p:cNvSpPr>
          <p:nvPr/>
        </p:nvSpPr>
        <p:spPr bwMode="auto">
          <a:xfrm>
            <a:off x="47307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5" name="Rectangle 72"/>
          <p:cNvSpPr>
            <a:spLocks noChangeArrowheads="1"/>
          </p:cNvSpPr>
          <p:nvPr/>
        </p:nvSpPr>
        <p:spPr bwMode="auto">
          <a:xfrm>
            <a:off x="50355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6" name="Rectangle 73"/>
          <p:cNvSpPr>
            <a:spLocks noChangeArrowheads="1"/>
          </p:cNvSpPr>
          <p:nvPr/>
        </p:nvSpPr>
        <p:spPr bwMode="auto">
          <a:xfrm>
            <a:off x="53403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7" name="Rectangle 74"/>
          <p:cNvSpPr>
            <a:spLocks noChangeArrowheads="1"/>
          </p:cNvSpPr>
          <p:nvPr/>
        </p:nvSpPr>
        <p:spPr bwMode="auto">
          <a:xfrm>
            <a:off x="56451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8" name="Rectangle 75"/>
          <p:cNvSpPr>
            <a:spLocks noChangeArrowheads="1"/>
          </p:cNvSpPr>
          <p:nvPr/>
        </p:nvSpPr>
        <p:spPr bwMode="auto">
          <a:xfrm>
            <a:off x="59499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9" name="Rectangle 76"/>
          <p:cNvSpPr>
            <a:spLocks noChangeArrowheads="1"/>
          </p:cNvSpPr>
          <p:nvPr/>
        </p:nvSpPr>
        <p:spPr bwMode="auto">
          <a:xfrm>
            <a:off x="62547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0" name="Rectangle 77"/>
          <p:cNvSpPr>
            <a:spLocks noChangeArrowheads="1"/>
          </p:cNvSpPr>
          <p:nvPr/>
        </p:nvSpPr>
        <p:spPr bwMode="auto">
          <a:xfrm>
            <a:off x="65595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1" name="Rectangle 78"/>
          <p:cNvSpPr>
            <a:spLocks noChangeArrowheads="1"/>
          </p:cNvSpPr>
          <p:nvPr/>
        </p:nvSpPr>
        <p:spPr bwMode="auto">
          <a:xfrm>
            <a:off x="2292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2" name="Rectangle 79"/>
          <p:cNvSpPr>
            <a:spLocks noChangeArrowheads="1"/>
          </p:cNvSpPr>
          <p:nvPr/>
        </p:nvSpPr>
        <p:spPr bwMode="auto">
          <a:xfrm>
            <a:off x="25971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3" name="Rectangle 80"/>
          <p:cNvSpPr>
            <a:spLocks noChangeArrowheads="1"/>
          </p:cNvSpPr>
          <p:nvPr/>
        </p:nvSpPr>
        <p:spPr bwMode="auto">
          <a:xfrm>
            <a:off x="29019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4" name="Rectangle 81"/>
          <p:cNvSpPr>
            <a:spLocks noChangeArrowheads="1"/>
          </p:cNvSpPr>
          <p:nvPr/>
        </p:nvSpPr>
        <p:spPr bwMode="auto">
          <a:xfrm>
            <a:off x="32067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5" name="Rectangle 82"/>
          <p:cNvSpPr>
            <a:spLocks noChangeArrowheads="1"/>
          </p:cNvSpPr>
          <p:nvPr/>
        </p:nvSpPr>
        <p:spPr bwMode="auto">
          <a:xfrm>
            <a:off x="3511550" y="3071813"/>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6" name="Rectangle 83"/>
          <p:cNvSpPr>
            <a:spLocks noChangeArrowheads="1"/>
          </p:cNvSpPr>
          <p:nvPr/>
        </p:nvSpPr>
        <p:spPr bwMode="auto">
          <a:xfrm>
            <a:off x="3816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7" name="Rectangle 84"/>
          <p:cNvSpPr>
            <a:spLocks noChangeArrowheads="1"/>
          </p:cNvSpPr>
          <p:nvPr/>
        </p:nvSpPr>
        <p:spPr bwMode="auto">
          <a:xfrm>
            <a:off x="41211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8" name="Rectangle 85"/>
          <p:cNvSpPr>
            <a:spLocks noChangeArrowheads="1"/>
          </p:cNvSpPr>
          <p:nvPr/>
        </p:nvSpPr>
        <p:spPr bwMode="auto">
          <a:xfrm>
            <a:off x="44259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9" name="Rectangle 86"/>
          <p:cNvSpPr>
            <a:spLocks noChangeArrowheads="1"/>
          </p:cNvSpPr>
          <p:nvPr/>
        </p:nvSpPr>
        <p:spPr bwMode="auto">
          <a:xfrm>
            <a:off x="47307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0" name="Rectangle 87"/>
          <p:cNvSpPr>
            <a:spLocks noChangeArrowheads="1"/>
          </p:cNvSpPr>
          <p:nvPr/>
        </p:nvSpPr>
        <p:spPr bwMode="auto">
          <a:xfrm>
            <a:off x="50355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1" name="Rectangle 88"/>
          <p:cNvSpPr>
            <a:spLocks noChangeArrowheads="1"/>
          </p:cNvSpPr>
          <p:nvPr/>
        </p:nvSpPr>
        <p:spPr bwMode="auto">
          <a:xfrm>
            <a:off x="5340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2" name="Rectangle 89"/>
          <p:cNvSpPr>
            <a:spLocks noChangeArrowheads="1"/>
          </p:cNvSpPr>
          <p:nvPr/>
        </p:nvSpPr>
        <p:spPr bwMode="auto">
          <a:xfrm>
            <a:off x="56451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3" name="Rectangle 90"/>
          <p:cNvSpPr>
            <a:spLocks noChangeArrowheads="1"/>
          </p:cNvSpPr>
          <p:nvPr/>
        </p:nvSpPr>
        <p:spPr bwMode="auto">
          <a:xfrm>
            <a:off x="59499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4" name="Rectangle 91"/>
          <p:cNvSpPr>
            <a:spLocks noChangeArrowheads="1"/>
          </p:cNvSpPr>
          <p:nvPr/>
        </p:nvSpPr>
        <p:spPr bwMode="auto">
          <a:xfrm>
            <a:off x="62547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5" name="Rectangle 92"/>
          <p:cNvSpPr>
            <a:spLocks noChangeArrowheads="1"/>
          </p:cNvSpPr>
          <p:nvPr/>
        </p:nvSpPr>
        <p:spPr bwMode="auto">
          <a:xfrm>
            <a:off x="65595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6" name="Rectangle 93"/>
          <p:cNvSpPr>
            <a:spLocks noChangeArrowheads="1"/>
          </p:cNvSpPr>
          <p:nvPr/>
        </p:nvSpPr>
        <p:spPr bwMode="auto">
          <a:xfrm>
            <a:off x="2292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7" name="Rectangle 94"/>
          <p:cNvSpPr>
            <a:spLocks noChangeArrowheads="1"/>
          </p:cNvSpPr>
          <p:nvPr/>
        </p:nvSpPr>
        <p:spPr bwMode="auto">
          <a:xfrm>
            <a:off x="2597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8" name="Rectangle 95"/>
          <p:cNvSpPr>
            <a:spLocks noChangeArrowheads="1"/>
          </p:cNvSpPr>
          <p:nvPr/>
        </p:nvSpPr>
        <p:spPr bwMode="auto">
          <a:xfrm>
            <a:off x="2901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9" name="Rectangle 96"/>
          <p:cNvSpPr>
            <a:spLocks noChangeArrowheads="1"/>
          </p:cNvSpPr>
          <p:nvPr/>
        </p:nvSpPr>
        <p:spPr bwMode="auto">
          <a:xfrm>
            <a:off x="3206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0" name="Rectangle 97"/>
          <p:cNvSpPr>
            <a:spLocks noChangeArrowheads="1"/>
          </p:cNvSpPr>
          <p:nvPr/>
        </p:nvSpPr>
        <p:spPr bwMode="auto">
          <a:xfrm>
            <a:off x="3511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1" name="Rectangle 98"/>
          <p:cNvSpPr>
            <a:spLocks noChangeArrowheads="1"/>
          </p:cNvSpPr>
          <p:nvPr/>
        </p:nvSpPr>
        <p:spPr bwMode="auto">
          <a:xfrm>
            <a:off x="3816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2" name="Rectangle 99"/>
          <p:cNvSpPr>
            <a:spLocks noChangeArrowheads="1"/>
          </p:cNvSpPr>
          <p:nvPr/>
        </p:nvSpPr>
        <p:spPr bwMode="auto">
          <a:xfrm>
            <a:off x="4121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3" name="Rectangle 100"/>
          <p:cNvSpPr>
            <a:spLocks noChangeArrowheads="1"/>
          </p:cNvSpPr>
          <p:nvPr/>
        </p:nvSpPr>
        <p:spPr bwMode="auto">
          <a:xfrm>
            <a:off x="4425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4" name="Rectangle 101"/>
          <p:cNvSpPr>
            <a:spLocks noChangeArrowheads="1"/>
          </p:cNvSpPr>
          <p:nvPr/>
        </p:nvSpPr>
        <p:spPr bwMode="auto">
          <a:xfrm>
            <a:off x="4730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5" name="Rectangle 102"/>
          <p:cNvSpPr>
            <a:spLocks noChangeArrowheads="1"/>
          </p:cNvSpPr>
          <p:nvPr/>
        </p:nvSpPr>
        <p:spPr bwMode="auto">
          <a:xfrm>
            <a:off x="5035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6" name="Rectangle 103"/>
          <p:cNvSpPr>
            <a:spLocks noChangeArrowheads="1"/>
          </p:cNvSpPr>
          <p:nvPr/>
        </p:nvSpPr>
        <p:spPr bwMode="auto">
          <a:xfrm>
            <a:off x="5340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7" name="Rectangle 104"/>
          <p:cNvSpPr>
            <a:spLocks noChangeArrowheads="1"/>
          </p:cNvSpPr>
          <p:nvPr/>
        </p:nvSpPr>
        <p:spPr bwMode="auto">
          <a:xfrm>
            <a:off x="5645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8" name="Rectangle 105"/>
          <p:cNvSpPr>
            <a:spLocks noChangeArrowheads="1"/>
          </p:cNvSpPr>
          <p:nvPr/>
        </p:nvSpPr>
        <p:spPr bwMode="auto">
          <a:xfrm>
            <a:off x="5949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9" name="Rectangle 106"/>
          <p:cNvSpPr>
            <a:spLocks noChangeArrowheads="1"/>
          </p:cNvSpPr>
          <p:nvPr/>
        </p:nvSpPr>
        <p:spPr bwMode="auto">
          <a:xfrm>
            <a:off x="6254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0" name="Rectangle 107"/>
          <p:cNvSpPr>
            <a:spLocks noChangeArrowheads="1"/>
          </p:cNvSpPr>
          <p:nvPr/>
        </p:nvSpPr>
        <p:spPr bwMode="auto">
          <a:xfrm>
            <a:off x="6559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1" name="Rectangle 108"/>
          <p:cNvSpPr>
            <a:spLocks noChangeArrowheads="1"/>
          </p:cNvSpPr>
          <p:nvPr/>
        </p:nvSpPr>
        <p:spPr bwMode="auto">
          <a:xfrm>
            <a:off x="2292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2" name="Rectangle 109"/>
          <p:cNvSpPr>
            <a:spLocks noChangeArrowheads="1"/>
          </p:cNvSpPr>
          <p:nvPr/>
        </p:nvSpPr>
        <p:spPr bwMode="auto">
          <a:xfrm>
            <a:off x="25971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3" name="Rectangle 110"/>
          <p:cNvSpPr>
            <a:spLocks noChangeArrowheads="1"/>
          </p:cNvSpPr>
          <p:nvPr/>
        </p:nvSpPr>
        <p:spPr bwMode="auto">
          <a:xfrm>
            <a:off x="29019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4" name="Rectangle 111"/>
          <p:cNvSpPr>
            <a:spLocks noChangeArrowheads="1"/>
          </p:cNvSpPr>
          <p:nvPr/>
        </p:nvSpPr>
        <p:spPr bwMode="auto">
          <a:xfrm>
            <a:off x="32067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5" name="Rectangle 112"/>
          <p:cNvSpPr>
            <a:spLocks noChangeArrowheads="1"/>
          </p:cNvSpPr>
          <p:nvPr/>
        </p:nvSpPr>
        <p:spPr bwMode="auto">
          <a:xfrm>
            <a:off x="35115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6" name="Rectangle 113"/>
          <p:cNvSpPr>
            <a:spLocks noChangeArrowheads="1"/>
          </p:cNvSpPr>
          <p:nvPr/>
        </p:nvSpPr>
        <p:spPr bwMode="auto">
          <a:xfrm>
            <a:off x="3816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7" name="Rectangle 114"/>
          <p:cNvSpPr>
            <a:spLocks noChangeArrowheads="1"/>
          </p:cNvSpPr>
          <p:nvPr/>
        </p:nvSpPr>
        <p:spPr bwMode="auto">
          <a:xfrm>
            <a:off x="41211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8" name="Rectangle 115"/>
          <p:cNvSpPr>
            <a:spLocks noChangeArrowheads="1"/>
          </p:cNvSpPr>
          <p:nvPr/>
        </p:nvSpPr>
        <p:spPr bwMode="auto">
          <a:xfrm>
            <a:off x="44259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9" name="Rectangle 116"/>
          <p:cNvSpPr>
            <a:spLocks noChangeArrowheads="1"/>
          </p:cNvSpPr>
          <p:nvPr/>
        </p:nvSpPr>
        <p:spPr bwMode="auto">
          <a:xfrm>
            <a:off x="47307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0" name="Rectangle 117"/>
          <p:cNvSpPr>
            <a:spLocks noChangeArrowheads="1"/>
          </p:cNvSpPr>
          <p:nvPr/>
        </p:nvSpPr>
        <p:spPr bwMode="auto">
          <a:xfrm>
            <a:off x="50355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1" name="Rectangle 118"/>
          <p:cNvSpPr>
            <a:spLocks noChangeArrowheads="1"/>
          </p:cNvSpPr>
          <p:nvPr/>
        </p:nvSpPr>
        <p:spPr bwMode="auto">
          <a:xfrm>
            <a:off x="5340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2" name="Rectangle 119"/>
          <p:cNvSpPr>
            <a:spLocks noChangeArrowheads="1"/>
          </p:cNvSpPr>
          <p:nvPr/>
        </p:nvSpPr>
        <p:spPr bwMode="auto">
          <a:xfrm>
            <a:off x="56451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3" name="Rectangle 120"/>
          <p:cNvSpPr>
            <a:spLocks noChangeArrowheads="1"/>
          </p:cNvSpPr>
          <p:nvPr/>
        </p:nvSpPr>
        <p:spPr bwMode="auto">
          <a:xfrm>
            <a:off x="59499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4" name="Rectangle 121"/>
          <p:cNvSpPr>
            <a:spLocks noChangeArrowheads="1"/>
          </p:cNvSpPr>
          <p:nvPr/>
        </p:nvSpPr>
        <p:spPr bwMode="auto">
          <a:xfrm>
            <a:off x="62547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5" name="Rectangle 122"/>
          <p:cNvSpPr>
            <a:spLocks noChangeArrowheads="1"/>
          </p:cNvSpPr>
          <p:nvPr/>
        </p:nvSpPr>
        <p:spPr bwMode="auto">
          <a:xfrm>
            <a:off x="65595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6" name="Rectangle 123"/>
          <p:cNvSpPr>
            <a:spLocks noChangeArrowheads="1"/>
          </p:cNvSpPr>
          <p:nvPr/>
        </p:nvSpPr>
        <p:spPr bwMode="auto">
          <a:xfrm>
            <a:off x="2292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7" name="Rectangle 124"/>
          <p:cNvSpPr>
            <a:spLocks noChangeArrowheads="1"/>
          </p:cNvSpPr>
          <p:nvPr/>
        </p:nvSpPr>
        <p:spPr bwMode="auto">
          <a:xfrm>
            <a:off x="2597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8" name="Rectangle 125"/>
          <p:cNvSpPr>
            <a:spLocks noChangeArrowheads="1"/>
          </p:cNvSpPr>
          <p:nvPr/>
        </p:nvSpPr>
        <p:spPr bwMode="auto">
          <a:xfrm>
            <a:off x="2901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9" name="Rectangle 126"/>
          <p:cNvSpPr>
            <a:spLocks noChangeArrowheads="1"/>
          </p:cNvSpPr>
          <p:nvPr/>
        </p:nvSpPr>
        <p:spPr bwMode="auto">
          <a:xfrm>
            <a:off x="3206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0" name="Rectangle 127"/>
          <p:cNvSpPr>
            <a:spLocks noChangeArrowheads="1"/>
          </p:cNvSpPr>
          <p:nvPr/>
        </p:nvSpPr>
        <p:spPr bwMode="auto">
          <a:xfrm>
            <a:off x="3511550" y="3986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1" name="Rectangle 128"/>
          <p:cNvSpPr>
            <a:spLocks noChangeArrowheads="1"/>
          </p:cNvSpPr>
          <p:nvPr/>
        </p:nvSpPr>
        <p:spPr bwMode="auto">
          <a:xfrm>
            <a:off x="3816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2" name="Rectangle 129"/>
          <p:cNvSpPr>
            <a:spLocks noChangeArrowheads="1"/>
          </p:cNvSpPr>
          <p:nvPr/>
        </p:nvSpPr>
        <p:spPr bwMode="auto">
          <a:xfrm>
            <a:off x="4121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3" name="Rectangle 130"/>
          <p:cNvSpPr>
            <a:spLocks noChangeArrowheads="1"/>
          </p:cNvSpPr>
          <p:nvPr/>
        </p:nvSpPr>
        <p:spPr bwMode="auto">
          <a:xfrm>
            <a:off x="4425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4" name="Rectangle 131"/>
          <p:cNvSpPr>
            <a:spLocks noChangeArrowheads="1"/>
          </p:cNvSpPr>
          <p:nvPr/>
        </p:nvSpPr>
        <p:spPr bwMode="auto">
          <a:xfrm>
            <a:off x="4730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5" name="Rectangle 132"/>
          <p:cNvSpPr>
            <a:spLocks noChangeArrowheads="1"/>
          </p:cNvSpPr>
          <p:nvPr/>
        </p:nvSpPr>
        <p:spPr bwMode="auto">
          <a:xfrm>
            <a:off x="50355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6" name="Rectangle 133"/>
          <p:cNvSpPr>
            <a:spLocks noChangeArrowheads="1"/>
          </p:cNvSpPr>
          <p:nvPr/>
        </p:nvSpPr>
        <p:spPr bwMode="auto">
          <a:xfrm>
            <a:off x="5340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7" name="Rectangle 134"/>
          <p:cNvSpPr>
            <a:spLocks noChangeArrowheads="1"/>
          </p:cNvSpPr>
          <p:nvPr/>
        </p:nvSpPr>
        <p:spPr bwMode="auto">
          <a:xfrm>
            <a:off x="5645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8" name="Rectangle 135"/>
          <p:cNvSpPr>
            <a:spLocks noChangeArrowheads="1"/>
          </p:cNvSpPr>
          <p:nvPr/>
        </p:nvSpPr>
        <p:spPr bwMode="auto">
          <a:xfrm>
            <a:off x="5949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9" name="Rectangle 136"/>
          <p:cNvSpPr>
            <a:spLocks noChangeArrowheads="1"/>
          </p:cNvSpPr>
          <p:nvPr/>
        </p:nvSpPr>
        <p:spPr bwMode="auto">
          <a:xfrm>
            <a:off x="6254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0" name="Rectangle 137"/>
          <p:cNvSpPr>
            <a:spLocks noChangeArrowheads="1"/>
          </p:cNvSpPr>
          <p:nvPr/>
        </p:nvSpPr>
        <p:spPr bwMode="auto">
          <a:xfrm>
            <a:off x="65595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1" name="Rectangle 138"/>
          <p:cNvSpPr>
            <a:spLocks noChangeArrowheads="1"/>
          </p:cNvSpPr>
          <p:nvPr/>
        </p:nvSpPr>
        <p:spPr bwMode="auto">
          <a:xfrm>
            <a:off x="2292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2" name="Rectangle 139"/>
          <p:cNvSpPr>
            <a:spLocks noChangeArrowheads="1"/>
          </p:cNvSpPr>
          <p:nvPr/>
        </p:nvSpPr>
        <p:spPr bwMode="auto">
          <a:xfrm>
            <a:off x="25971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3" name="Rectangle 140"/>
          <p:cNvSpPr>
            <a:spLocks noChangeArrowheads="1"/>
          </p:cNvSpPr>
          <p:nvPr/>
        </p:nvSpPr>
        <p:spPr bwMode="auto">
          <a:xfrm>
            <a:off x="29019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4" name="Rectangle 141"/>
          <p:cNvSpPr>
            <a:spLocks noChangeArrowheads="1"/>
          </p:cNvSpPr>
          <p:nvPr/>
        </p:nvSpPr>
        <p:spPr bwMode="auto">
          <a:xfrm>
            <a:off x="3206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5" name="Rectangle 142"/>
          <p:cNvSpPr>
            <a:spLocks noChangeArrowheads="1"/>
          </p:cNvSpPr>
          <p:nvPr/>
        </p:nvSpPr>
        <p:spPr bwMode="auto">
          <a:xfrm>
            <a:off x="3511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6" name="Rectangle 143"/>
          <p:cNvSpPr>
            <a:spLocks noChangeArrowheads="1"/>
          </p:cNvSpPr>
          <p:nvPr/>
        </p:nvSpPr>
        <p:spPr bwMode="auto">
          <a:xfrm>
            <a:off x="3816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7" name="Rectangle 144"/>
          <p:cNvSpPr>
            <a:spLocks noChangeArrowheads="1"/>
          </p:cNvSpPr>
          <p:nvPr/>
        </p:nvSpPr>
        <p:spPr bwMode="auto">
          <a:xfrm>
            <a:off x="41211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8" name="Rectangle 145"/>
          <p:cNvSpPr>
            <a:spLocks noChangeArrowheads="1"/>
          </p:cNvSpPr>
          <p:nvPr/>
        </p:nvSpPr>
        <p:spPr bwMode="auto">
          <a:xfrm>
            <a:off x="44259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9" name="Rectangle 146"/>
          <p:cNvSpPr>
            <a:spLocks noChangeArrowheads="1"/>
          </p:cNvSpPr>
          <p:nvPr/>
        </p:nvSpPr>
        <p:spPr bwMode="auto">
          <a:xfrm>
            <a:off x="4730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0" name="Rectangle 147"/>
          <p:cNvSpPr>
            <a:spLocks noChangeArrowheads="1"/>
          </p:cNvSpPr>
          <p:nvPr/>
        </p:nvSpPr>
        <p:spPr bwMode="auto">
          <a:xfrm>
            <a:off x="5035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1" name="Rectangle 148"/>
          <p:cNvSpPr>
            <a:spLocks noChangeArrowheads="1"/>
          </p:cNvSpPr>
          <p:nvPr/>
        </p:nvSpPr>
        <p:spPr bwMode="auto">
          <a:xfrm>
            <a:off x="5340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2" name="Rectangle 149"/>
          <p:cNvSpPr>
            <a:spLocks noChangeArrowheads="1"/>
          </p:cNvSpPr>
          <p:nvPr/>
        </p:nvSpPr>
        <p:spPr bwMode="auto">
          <a:xfrm>
            <a:off x="56451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3" name="Rectangle 150"/>
          <p:cNvSpPr>
            <a:spLocks noChangeArrowheads="1"/>
          </p:cNvSpPr>
          <p:nvPr/>
        </p:nvSpPr>
        <p:spPr bwMode="auto">
          <a:xfrm>
            <a:off x="59499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4" name="Rectangle 151"/>
          <p:cNvSpPr>
            <a:spLocks noChangeArrowheads="1"/>
          </p:cNvSpPr>
          <p:nvPr/>
        </p:nvSpPr>
        <p:spPr bwMode="auto">
          <a:xfrm>
            <a:off x="6254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5" name="Rectangle 152"/>
          <p:cNvSpPr>
            <a:spLocks noChangeArrowheads="1"/>
          </p:cNvSpPr>
          <p:nvPr/>
        </p:nvSpPr>
        <p:spPr bwMode="auto">
          <a:xfrm>
            <a:off x="6559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6" name="Rectangle 153"/>
          <p:cNvSpPr>
            <a:spLocks noChangeArrowheads="1"/>
          </p:cNvSpPr>
          <p:nvPr/>
        </p:nvSpPr>
        <p:spPr bwMode="auto">
          <a:xfrm>
            <a:off x="22923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7" name="Rectangle 154"/>
          <p:cNvSpPr>
            <a:spLocks noChangeArrowheads="1"/>
          </p:cNvSpPr>
          <p:nvPr/>
        </p:nvSpPr>
        <p:spPr bwMode="auto">
          <a:xfrm>
            <a:off x="2597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8" name="Rectangle 155"/>
          <p:cNvSpPr>
            <a:spLocks noChangeArrowheads="1"/>
          </p:cNvSpPr>
          <p:nvPr/>
        </p:nvSpPr>
        <p:spPr bwMode="auto">
          <a:xfrm>
            <a:off x="29019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9" name="Rectangle 156"/>
          <p:cNvSpPr>
            <a:spLocks noChangeArrowheads="1"/>
          </p:cNvSpPr>
          <p:nvPr/>
        </p:nvSpPr>
        <p:spPr bwMode="auto">
          <a:xfrm>
            <a:off x="3206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0" name="Rectangle 157"/>
          <p:cNvSpPr>
            <a:spLocks noChangeArrowheads="1"/>
          </p:cNvSpPr>
          <p:nvPr/>
        </p:nvSpPr>
        <p:spPr bwMode="auto">
          <a:xfrm>
            <a:off x="3511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1" name="Rectangle 158"/>
          <p:cNvSpPr>
            <a:spLocks noChangeArrowheads="1"/>
          </p:cNvSpPr>
          <p:nvPr/>
        </p:nvSpPr>
        <p:spPr bwMode="auto">
          <a:xfrm>
            <a:off x="38163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2" name="Rectangle 159"/>
          <p:cNvSpPr>
            <a:spLocks noChangeArrowheads="1"/>
          </p:cNvSpPr>
          <p:nvPr/>
        </p:nvSpPr>
        <p:spPr bwMode="auto">
          <a:xfrm>
            <a:off x="4121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3" name="Rectangle 160"/>
          <p:cNvSpPr>
            <a:spLocks noChangeArrowheads="1"/>
          </p:cNvSpPr>
          <p:nvPr/>
        </p:nvSpPr>
        <p:spPr bwMode="auto">
          <a:xfrm>
            <a:off x="44259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4" name="Rectangle 161"/>
          <p:cNvSpPr>
            <a:spLocks noChangeArrowheads="1"/>
          </p:cNvSpPr>
          <p:nvPr/>
        </p:nvSpPr>
        <p:spPr bwMode="auto">
          <a:xfrm>
            <a:off x="4730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5" name="Rectangle 162"/>
          <p:cNvSpPr>
            <a:spLocks noChangeArrowheads="1"/>
          </p:cNvSpPr>
          <p:nvPr/>
        </p:nvSpPr>
        <p:spPr bwMode="auto">
          <a:xfrm>
            <a:off x="5035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6" name="Rectangle 163"/>
          <p:cNvSpPr>
            <a:spLocks noChangeArrowheads="1"/>
          </p:cNvSpPr>
          <p:nvPr/>
        </p:nvSpPr>
        <p:spPr bwMode="auto">
          <a:xfrm>
            <a:off x="53403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7" name="Rectangle 164"/>
          <p:cNvSpPr>
            <a:spLocks noChangeArrowheads="1"/>
          </p:cNvSpPr>
          <p:nvPr/>
        </p:nvSpPr>
        <p:spPr bwMode="auto">
          <a:xfrm>
            <a:off x="5645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8" name="Rectangle 165"/>
          <p:cNvSpPr>
            <a:spLocks noChangeArrowheads="1"/>
          </p:cNvSpPr>
          <p:nvPr/>
        </p:nvSpPr>
        <p:spPr bwMode="auto">
          <a:xfrm>
            <a:off x="59499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9" name="Rectangle 166"/>
          <p:cNvSpPr>
            <a:spLocks noChangeArrowheads="1"/>
          </p:cNvSpPr>
          <p:nvPr/>
        </p:nvSpPr>
        <p:spPr bwMode="auto">
          <a:xfrm>
            <a:off x="6254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0" name="Rectangle 167"/>
          <p:cNvSpPr>
            <a:spLocks noChangeArrowheads="1"/>
          </p:cNvSpPr>
          <p:nvPr/>
        </p:nvSpPr>
        <p:spPr bwMode="auto">
          <a:xfrm>
            <a:off x="6559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1" name="Rectangle 168"/>
          <p:cNvSpPr>
            <a:spLocks noChangeArrowheads="1"/>
          </p:cNvSpPr>
          <p:nvPr/>
        </p:nvSpPr>
        <p:spPr bwMode="auto">
          <a:xfrm>
            <a:off x="22923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2" name="Rectangle 169"/>
          <p:cNvSpPr>
            <a:spLocks noChangeArrowheads="1"/>
          </p:cNvSpPr>
          <p:nvPr/>
        </p:nvSpPr>
        <p:spPr bwMode="auto">
          <a:xfrm>
            <a:off x="2597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3" name="Rectangle 170"/>
          <p:cNvSpPr>
            <a:spLocks noChangeArrowheads="1"/>
          </p:cNvSpPr>
          <p:nvPr/>
        </p:nvSpPr>
        <p:spPr bwMode="auto">
          <a:xfrm>
            <a:off x="29019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4" name="Rectangle 171"/>
          <p:cNvSpPr>
            <a:spLocks noChangeArrowheads="1"/>
          </p:cNvSpPr>
          <p:nvPr/>
        </p:nvSpPr>
        <p:spPr bwMode="auto">
          <a:xfrm>
            <a:off x="32067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5" name="Rectangle 172"/>
          <p:cNvSpPr>
            <a:spLocks noChangeArrowheads="1"/>
          </p:cNvSpPr>
          <p:nvPr/>
        </p:nvSpPr>
        <p:spPr bwMode="auto">
          <a:xfrm>
            <a:off x="35115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6" name="Rectangle 173"/>
          <p:cNvSpPr>
            <a:spLocks noChangeArrowheads="1"/>
          </p:cNvSpPr>
          <p:nvPr/>
        </p:nvSpPr>
        <p:spPr bwMode="auto">
          <a:xfrm>
            <a:off x="38163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7" name="Rectangle 174"/>
          <p:cNvSpPr>
            <a:spLocks noChangeArrowheads="1"/>
          </p:cNvSpPr>
          <p:nvPr/>
        </p:nvSpPr>
        <p:spPr bwMode="auto">
          <a:xfrm>
            <a:off x="4121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8" name="Rectangle 175"/>
          <p:cNvSpPr>
            <a:spLocks noChangeArrowheads="1"/>
          </p:cNvSpPr>
          <p:nvPr/>
        </p:nvSpPr>
        <p:spPr bwMode="auto">
          <a:xfrm>
            <a:off x="44259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9" name="Rectangle 176"/>
          <p:cNvSpPr>
            <a:spLocks noChangeArrowheads="1"/>
          </p:cNvSpPr>
          <p:nvPr/>
        </p:nvSpPr>
        <p:spPr bwMode="auto">
          <a:xfrm>
            <a:off x="47307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0" name="Rectangle 177"/>
          <p:cNvSpPr>
            <a:spLocks noChangeArrowheads="1"/>
          </p:cNvSpPr>
          <p:nvPr/>
        </p:nvSpPr>
        <p:spPr bwMode="auto">
          <a:xfrm>
            <a:off x="50355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1" name="Rectangle 178"/>
          <p:cNvSpPr>
            <a:spLocks noChangeArrowheads="1"/>
          </p:cNvSpPr>
          <p:nvPr/>
        </p:nvSpPr>
        <p:spPr bwMode="auto">
          <a:xfrm>
            <a:off x="53403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2" name="Rectangle 179"/>
          <p:cNvSpPr>
            <a:spLocks noChangeArrowheads="1"/>
          </p:cNvSpPr>
          <p:nvPr/>
        </p:nvSpPr>
        <p:spPr bwMode="auto">
          <a:xfrm>
            <a:off x="5645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3" name="Rectangle 180"/>
          <p:cNvSpPr>
            <a:spLocks noChangeArrowheads="1"/>
          </p:cNvSpPr>
          <p:nvPr/>
        </p:nvSpPr>
        <p:spPr bwMode="auto">
          <a:xfrm>
            <a:off x="59499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4" name="Rectangle 181"/>
          <p:cNvSpPr>
            <a:spLocks noChangeArrowheads="1"/>
          </p:cNvSpPr>
          <p:nvPr/>
        </p:nvSpPr>
        <p:spPr bwMode="auto">
          <a:xfrm>
            <a:off x="62547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5" name="Rectangle 182"/>
          <p:cNvSpPr>
            <a:spLocks noChangeArrowheads="1"/>
          </p:cNvSpPr>
          <p:nvPr/>
        </p:nvSpPr>
        <p:spPr bwMode="auto">
          <a:xfrm>
            <a:off x="65595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6" name="Rectangle 183"/>
          <p:cNvSpPr>
            <a:spLocks noChangeArrowheads="1"/>
          </p:cNvSpPr>
          <p:nvPr/>
        </p:nvSpPr>
        <p:spPr bwMode="auto">
          <a:xfrm>
            <a:off x="2292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7" name="Rectangle 184"/>
          <p:cNvSpPr>
            <a:spLocks noChangeArrowheads="1"/>
          </p:cNvSpPr>
          <p:nvPr/>
        </p:nvSpPr>
        <p:spPr bwMode="auto">
          <a:xfrm>
            <a:off x="25971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8" name="Rectangle 185"/>
          <p:cNvSpPr>
            <a:spLocks noChangeArrowheads="1"/>
          </p:cNvSpPr>
          <p:nvPr/>
        </p:nvSpPr>
        <p:spPr bwMode="auto">
          <a:xfrm>
            <a:off x="29019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9" name="Rectangle 186"/>
          <p:cNvSpPr>
            <a:spLocks noChangeArrowheads="1"/>
          </p:cNvSpPr>
          <p:nvPr/>
        </p:nvSpPr>
        <p:spPr bwMode="auto">
          <a:xfrm>
            <a:off x="3206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0" name="Rectangle 187"/>
          <p:cNvSpPr>
            <a:spLocks noChangeArrowheads="1"/>
          </p:cNvSpPr>
          <p:nvPr/>
        </p:nvSpPr>
        <p:spPr bwMode="auto">
          <a:xfrm>
            <a:off x="3511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1" name="Rectangle 188"/>
          <p:cNvSpPr>
            <a:spLocks noChangeArrowheads="1"/>
          </p:cNvSpPr>
          <p:nvPr/>
        </p:nvSpPr>
        <p:spPr bwMode="auto">
          <a:xfrm>
            <a:off x="3816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2" name="Rectangle 189"/>
          <p:cNvSpPr>
            <a:spLocks noChangeArrowheads="1"/>
          </p:cNvSpPr>
          <p:nvPr/>
        </p:nvSpPr>
        <p:spPr bwMode="auto">
          <a:xfrm>
            <a:off x="41211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3" name="Rectangle 190"/>
          <p:cNvSpPr>
            <a:spLocks noChangeArrowheads="1"/>
          </p:cNvSpPr>
          <p:nvPr/>
        </p:nvSpPr>
        <p:spPr bwMode="auto">
          <a:xfrm>
            <a:off x="44259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4" name="Rectangle 191"/>
          <p:cNvSpPr>
            <a:spLocks noChangeArrowheads="1"/>
          </p:cNvSpPr>
          <p:nvPr/>
        </p:nvSpPr>
        <p:spPr bwMode="auto">
          <a:xfrm>
            <a:off x="4730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5" name="Rectangle 192"/>
          <p:cNvSpPr>
            <a:spLocks noChangeArrowheads="1"/>
          </p:cNvSpPr>
          <p:nvPr/>
        </p:nvSpPr>
        <p:spPr bwMode="auto">
          <a:xfrm>
            <a:off x="5035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6" name="Rectangle 193"/>
          <p:cNvSpPr>
            <a:spLocks noChangeArrowheads="1"/>
          </p:cNvSpPr>
          <p:nvPr/>
        </p:nvSpPr>
        <p:spPr bwMode="auto">
          <a:xfrm>
            <a:off x="5340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7" name="Rectangle 194"/>
          <p:cNvSpPr>
            <a:spLocks noChangeArrowheads="1"/>
          </p:cNvSpPr>
          <p:nvPr/>
        </p:nvSpPr>
        <p:spPr bwMode="auto">
          <a:xfrm>
            <a:off x="56451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8" name="Rectangle 195"/>
          <p:cNvSpPr>
            <a:spLocks noChangeArrowheads="1"/>
          </p:cNvSpPr>
          <p:nvPr/>
        </p:nvSpPr>
        <p:spPr bwMode="auto">
          <a:xfrm>
            <a:off x="59499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9" name="Rectangle 196"/>
          <p:cNvSpPr>
            <a:spLocks noChangeArrowheads="1"/>
          </p:cNvSpPr>
          <p:nvPr/>
        </p:nvSpPr>
        <p:spPr bwMode="auto">
          <a:xfrm>
            <a:off x="6254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0" name="Rectangle 197"/>
          <p:cNvSpPr>
            <a:spLocks noChangeArrowheads="1"/>
          </p:cNvSpPr>
          <p:nvPr/>
        </p:nvSpPr>
        <p:spPr bwMode="auto">
          <a:xfrm>
            <a:off x="6559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1" name="Rectangle 198"/>
          <p:cNvSpPr>
            <a:spLocks noChangeArrowheads="1"/>
          </p:cNvSpPr>
          <p:nvPr/>
        </p:nvSpPr>
        <p:spPr bwMode="auto">
          <a:xfrm>
            <a:off x="2292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2" name="Rectangle 199"/>
          <p:cNvSpPr>
            <a:spLocks noChangeArrowheads="1"/>
          </p:cNvSpPr>
          <p:nvPr/>
        </p:nvSpPr>
        <p:spPr bwMode="auto">
          <a:xfrm>
            <a:off x="2597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3" name="Rectangle 200"/>
          <p:cNvSpPr>
            <a:spLocks noChangeArrowheads="1"/>
          </p:cNvSpPr>
          <p:nvPr/>
        </p:nvSpPr>
        <p:spPr bwMode="auto">
          <a:xfrm>
            <a:off x="2901950" y="5510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4" name="Rectangle 201"/>
          <p:cNvSpPr>
            <a:spLocks noChangeArrowheads="1"/>
          </p:cNvSpPr>
          <p:nvPr/>
        </p:nvSpPr>
        <p:spPr bwMode="auto">
          <a:xfrm>
            <a:off x="3206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5" name="Rectangle 202"/>
          <p:cNvSpPr>
            <a:spLocks noChangeArrowheads="1"/>
          </p:cNvSpPr>
          <p:nvPr/>
        </p:nvSpPr>
        <p:spPr bwMode="auto">
          <a:xfrm>
            <a:off x="3511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6" name="Rectangle 203"/>
          <p:cNvSpPr>
            <a:spLocks noChangeArrowheads="1"/>
          </p:cNvSpPr>
          <p:nvPr/>
        </p:nvSpPr>
        <p:spPr bwMode="auto">
          <a:xfrm>
            <a:off x="3816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7" name="Rectangle 204"/>
          <p:cNvSpPr>
            <a:spLocks noChangeArrowheads="1"/>
          </p:cNvSpPr>
          <p:nvPr/>
        </p:nvSpPr>
        <p:spPr bwMode="auto">
          <a:xfrm>
            <a:off x="4121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8" name="Rectangle 205"/>
          <p:cNvSpPr>
            <a:spLocks noChangeArrowheads="1"/>
          </p:cNvSpPr>
          <p:nvPr/>
        </p:nvSpPr>
        <p:spPr bwMode="auto">
          <a:xfrm>
            <a:off x="44259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9" name="Rectangle 206"/>
          <p:cNvSpPr>
            <a:spLocks noChangeArrowheads="1"/>
          </p:cNvSpPr>
          <p:nvPr/>
        </p:nvSpPr>
        <p:spPr bwMode="auto">
          <a:xfrm>
            <a:off x="4730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0" name="Rectangle 207"/>
          <p:cNvSpPr>
            <a:spLocks noChangeArrowheads="1"/>
          </p:cNvSpPr>
          <p:nvPr/>
        </p:nvSpPr>
        <p:spPr bwMode="auto">
          <a:xfrm>
            <a:off x="5035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1" name="Rectangle 208"/>
          <p:cNvSpPr>
            <a:spLocks noChangeArrowheads="1"/>
          </p:cNvSpPr>
          <p:nvPr/>
        </p:nvSpPr>
        <p:spPr bwMode="auto">
          <a:xfrm>
            <a:off x="5340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2" name="Rectangle 209"/>
          <p:cNvSpPr>
            <a:spLocks noChangeArrowheads="1"/>
          </p:cNvSpPr>
          <p:nvPr/>
        </p:nvSpPr>
        <p:spPr bwMode="auto">
          <a:xfrm>
            <a:off x="5645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3" name="Rectangle 210"/>
          <p:cNvSpPr>
            <a:spLocks noChangeArrowheads="1"/>
          </p:cNvSpPr>
          <p:nvPr/>
        </p:nvSpPr>
        <p:spPr bwMode="auto">
          <a:xfrm>
            <a:off x="5949950" y="5510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4" name="Rectangle 211"/>
          <p:cNvSpPr>
            <a:spLocks noChangeArrowheads="1"/>
          </p:cNvSpPr>
          <p:nvPr/>
        </p:nvSpPr>
        <p:spPr bwMode="auto">
          <a:xfrm>
            <a:off x="6254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5" name="Rectangle 212"/>
          <p:cNvSpPr>
            <a:spLocks noChangeArrowheads="1"/>
          </p:cNvSpPr>
          <p:nvPr/>
        </p:nvSpPr>
        <p:spPr bwMode="auto">
          <a:xfrm>
            <a:off x="6559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78036" name="Group 215"/>
          <p:cNvGrpSpPr>
            <a:grpSpLocks/>
          </p:cNvGrpSpPr>
          <p:nvPr/>
        </p:nvGrpSpPr>
        <p:grpSpPr bwMode="auto">
          <a:xfrm>
            <a:off x="158750" y="1219200"/>
            <a:ext cx="2051050" cy="461963"/>
            <a:chOff x="100" y="768"/>
            <a:chExt cx="1292" cy="291"/>
          </a:xfrm>
        </p:grpSpPr>
        <p:sp>
          <p:nvSpPr>
            <p:cNvPr id="78042"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43"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78037" name="Group 218"/>
          <p:cNvGrpSpPr>
            <a:grpSpLocks/>
          </p:cNvGrpSpPr>
          <p:nvPr/>
        </p:nvGrpSpPr>
        <p:grpSpPr bwMode="auto">
          <a:xfrm>
            <a:off x="158750" y="1905000"/>
            <a:ext cx="2051050" cy="461963"/>
            <a:chOff x="100" y="1200"/>
            <a:chExt cx="1292" cy="291"/>
          </a:xfrm>
        </p:grpSpPr>
        <p:sp>
          <p:nvSpPr>
            <p:cNvPr id="78040"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41"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411" name="Rectangle 219"/>
          <p:cNvSpPr>
            <a:spLocks noChangeArrowheads="1"/>
          </p:cNvSpPr>
          <p:nvPr/>
        </p:nvSpPr>
        <p:spPr bwMode="auto">
          <a:xfrm>
            <a:off x="457200" y="5943600"/>
            <a:ext cx="8077200" cy="461963"/>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که با فاصله </a:t>
            </a:r>
            <a:r>
              <a:rPr lang="fa-IR" sz="2400" dirty="0">
                <a:solidFill>
                  <a:srgbClr val="C00000"/>
                </a:solidFill>
                <a:latin typeface="+mn-lt"/>
                <a:cs typeface="B Zar" panose="00000400000000000000" pitchFamily="2" charset="-78"/>
              </a:rPr>
              <a:t>يک</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
        <p:nvSpPr>
          <p:cNvPr id="222" name="Rectangle 2"/>
          <p:cNvSpPr txBox="1">
            <a:spLocks noChangeArrowheads="1"/>
          </p:cNvSpPr>
          <p:nvPr/>
        </p:nvSpPr>
        <p:spPr>
          <a:xfrm>
            <a:off x="787400" y="668338"/>
            <a:ext cx="7772400" cy="754062"/>
          </a:xfrm>
          <a:prstGeom prst="rect">
            <a:avLst/>
          </a:prstGeom>
          <a:noFill/>
          <a:ln/>
        </p:spPr>
        <p:txBody>
          <a:bodyPr/>
          <a:lstStyle/>
          <a:p>
            <a:pPr eaLnBrk="0" hangingPunct="0">
              <a:defRPr/>
            </a:pPr>
            <a:r>
              <a:rPr lang="fa-IR" sz="3600" b="1" kern="0" dirty="0">
                <a:solidFill>
                  <a:srgbClr val="FF0000"/>
                </a:solidFill>
                <a:latin typeface="+mj-lt"/>
                <a:ea typeface="+mj-ea"/>
                <a:cs typeface="B Zar" panose="00000400000000000000" pitchFamily="2" charset="-78"/>
              </a:rPr>
              <a:t>مسيريابي براي سيم</a:t>
            </a:r>
            <a:endParaRPr lang="en-US" sz="3600" b="1" kern="0" dirty="0">
              <a:solidFill>
                <a:srgbClr val="FF0000"/>
              </a:solidFill>
              <a:latin typeface="+mj-lt"/>
              <a:ea typeface="+mj-ea"/>
              <a:cs typeface="B Zar" panose="00000400000000000000" pitchFamily="2" charset="-78"/>
            </a:endParaRPr>
          </a:p>
        </p:txBody>
      </p:sp>
      <p:sp>
        <p:nvSpPr>
          <p:cNvPr id="22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1"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2"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3"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4"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5"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6"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7"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8"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9"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0"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1"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2"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3"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4"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5"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6"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7"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8"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9"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0"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1"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2"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3"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4"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5"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6"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7"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8"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9"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0"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1"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2"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3"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4"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5"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6"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7"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8"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9"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0"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1"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2"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3"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4"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5"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6"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7"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8"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9"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0"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1"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2"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3"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4"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5"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6"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7"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8"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9"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0"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1"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2"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ctr" rtl="0"/>
            <a:endParaRPr lang="fa-IR">
              <a:cs typeface="B Zar" panose="00000400000000000000" pitchFamily="2" charset="-78"/>
            </a:endParaRPr>
          </a:p>
        </p:txBody>
      </p:sp>
      <p:sp>
        <p:nvSpPr>
          <p:cNvPr id="78913"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4"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5"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6"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7"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8"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9"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0"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1"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2"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3"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4"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5"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6"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7"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8"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9"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0"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1"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2"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3"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4"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5"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6"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7"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8"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9"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0"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1"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2"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3"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4"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5"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6"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7"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8"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9"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0"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1"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2"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3"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4"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5"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6"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7"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8"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9"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0"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1"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2"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3"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4"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5"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6"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7"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8"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9"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0"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1"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2"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3"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4"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5"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6"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7"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8"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9"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0"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1"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2"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3"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4"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5"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6"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7"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8"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9"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0"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1"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2"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3"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4"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5"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6"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7"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8"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9"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0"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1"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2"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3"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4"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5"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6"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7"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8"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9"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0"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1"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2"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3"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4"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5"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6"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7"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8"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9"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0"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1"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2"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3"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4"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5"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6"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7"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8"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9"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0"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1"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2"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3"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4"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5"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6"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7"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8"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9"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0"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1"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2"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3"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4"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5"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6"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7"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8"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9"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0"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1"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2"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3"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4"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5"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6"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7"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8"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9"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79060" name="Group 215"/>
          <p:cNvGrpSpPr>
            <a:grpSpLocks/>
          </p:cNvGrpSpPr>
          <p:nvPr/>
        </p:nvGrpSpPr>
        <p:grpSpPr bwMode="auto">
          <a:xfrm>
            <a:off x="158750" y="1219200"/>
            <a:ext cx="2051050" cy="461963"/>
            <a:chOff x="100" y="768"/>
            <a:chExt cx="1292" cy="291"/>
          </a:xfrm>
        </p:grpSpPr>
        <p:sp>
          <p:nvSpPr>
            <p:cNvPr id="79068"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69"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79061" name="Group 218"/>
          <p:cNvGrpSpPr>
            <a:grpSpLocks/>
          </p:cNvGrpSpPr>
          <p:nvPr/>
        </p:nvGrpSpPr>
        <p:grpSpPr bwMode="auto">
          <a:xfrm>
            <a:off x="158750" y="1905000"/>
            <a:ext cx="2051050" cy="461963"/>
            <a:chOff x="100" y="1200"/>
            <a:chExt cx="1292" cy="291"/>
          </a:xfrm>
        </p:grpSpPr>
        <p:sp>
          <p:nvSpPr>
            <p:cNvPr id="79066"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67"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10459"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دو</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
        <p:nvSpPr>
          <p:cNvPr id="79063" name="Rectangle 220"/>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79064" name="Rectangle 221"/>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79065" name="Rectangle 2"/>
          <p:cNvSpPr>
            <a:spLocks noGrp="1" noChangeArrowheads="1"/>
          </p:cNvSpPr>
          <p:nvPr>
            <p:ph type="title"/>
          </p:nvPr>
        </p:nvSpPr>
        <p:spPr>
          <a:xfrm>
            <a:off x="787400" y="508000"/>
            <a:ext cx="7772400" cy="914400"/>
          </a:xfrm>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5"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6"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7"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8"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9"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0"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1"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2"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3"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4"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5"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6"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7"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8"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9"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0"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1"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2"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3"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4"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5"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6"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7"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8"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9"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0"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1"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2"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3"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4"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5"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6"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7"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8"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9"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0"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1"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2"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3"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4"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5"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6"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7"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8"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9"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0"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1"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2"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3"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4"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5"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6"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7"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8"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9"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0"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1"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2"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3"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4"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5"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6"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7"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8"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9"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0"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1"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2"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3"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4"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5"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6"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7"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8"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9"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0"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1"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2"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3"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4"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5"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6"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7"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8"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9"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0"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1"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2"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3"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4"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5"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6"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7"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8"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9"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0"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1"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2"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3"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4"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5"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6"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7"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8"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9"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0"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1"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2"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3"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4"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5"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6"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7"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8"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9"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0"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1"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2"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3"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4"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5"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6"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7"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8"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9"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0"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1"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2"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3"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4"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5"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6"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7"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8"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9"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0"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1"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2"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3"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4"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5"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6"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7"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8"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9"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0"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1"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2"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3"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4"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5"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6"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7"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8"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9"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0"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1"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2"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3"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4"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5"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6"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7"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8"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9"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0"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1"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2"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3"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4"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5"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6"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7"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8"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9"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0"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1"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2"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3"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4"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5"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6"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7"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8"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9"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0"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1"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2"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3"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4"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5"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6"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7"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8"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9"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0"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1"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2"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3"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4"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5"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6"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7"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8"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9"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0"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1"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2"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3"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0084" name="Group 215"/>
          <p:cNvGrpSpPr>
            <a:grpSpLocks/>
          </p:cNvGrpSpPr>
          <p:nvPr/>
        </p:nvGrpSpPr>
        <p:grpSpPr bwMode="auto">
          <a:xfrm>
            <a:off x="158750" y="1219200"/>
            <a:ext cx="2051050" cy="461963"/>
            <a:chOff x="100" y="768"/>
            <a:chExt cx="1292" cy="291"/>
          </a:xfrm>
        </p:grpSpPr>
        <p:sp>
          <p:nvSpPr>
            <p:cNvPr id="80097"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98"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0085" name="Group 218"/>
          <p:cNvGrpSpPr>
            <a:grpSpLocks/>
          </p:cNvGrpSpPr>
          <p:nvPr/>
        </p:nvGrpSpPr>
        <p:grpSpPr bwMode="auto">
          <a:xfrm>
            <a:off x="158750" y="1905000"/>
            <a:ext cx="2051050" cy="461963"/>
            <a:chOff x="100" y="1200"/>
            <a:chExt cx="1292" cy="291"/>
          </a:xfrm>
        </p:grpSpPr>
        <p:sp>
          <p:nvSpPr>
            <p:cNvPr id="80095"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96"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0086"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0087"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0088"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89"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0"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1"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2"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3"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0"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سه</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899"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0"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1"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2"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3"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4"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5"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6"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7"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8"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9"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0"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1"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2"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3"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4"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5"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6"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7"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8"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9"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0"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1"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2"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3"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4"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5"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6"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7"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8"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9"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0"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1"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2"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3"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4"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5"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6"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7"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8"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9"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0"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1"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2"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3"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4"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5"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6"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7"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8"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9"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0"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1"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2"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3"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4"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5"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6"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7"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8"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9"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0"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1"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2"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3"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4"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5"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6"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7"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8"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9"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0"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1"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2"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3"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4"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5"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6"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7"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8"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9"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0"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1"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2"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3"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4"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5"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6"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7"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8"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9"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0"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1"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2"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3"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4"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5"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6"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7"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8"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9"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0"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1"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2"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3"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4"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5"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6"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7"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8"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9"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0"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1"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2"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3"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4"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5"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6"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7"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8"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9"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0"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1"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2"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3"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4"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5"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6"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7"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8"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9"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0"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1"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2"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3"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4"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5"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6"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7"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8"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9"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0"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1"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2"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3"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4"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5"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6"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7"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8"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9"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0"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1"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2"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3"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4"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5"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6"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7"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8"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9"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0"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1"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2"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3"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4"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5"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6"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7"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8"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9"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0"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1"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2"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3"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4"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5"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6"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7"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8"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9"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0"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1"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2"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3"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4"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5"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6"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7"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8"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9"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0"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1"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2"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3"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4"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5"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6"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7"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8"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9"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0"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1"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2"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3"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4"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5"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6"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7"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1108" name="Group 215"/>
          <p:cNvGrpSpPr>
            <a:grpSpLocks/>
          </p:cNvGrpSpPr>
          <p:nvPr/>
        </p:nvGrpSpPr>
        <p:grpSpPr bwMode="auto">
          <a:xfrm>
            <a:off x="158750" y="1219200"/>
            <a:ext cx="2051050" cy="461963"/>
            <a:chOff x="100" y="768"/>
            <a:chExt cx="1292" cy="291"/>
          </a:xfrm>
        </p:grpSpPr>
        <p:sp>
          <p:nvSpPr>
            <p:cNvPr id="81125"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26"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1109" name="Group 218"/>
          <p:cNvGrpSpPr>
            <a:grpSpLocks/>
          </p:cNvGrpSpPr>
          <p:nvPr/>
        </p:nvGrpSpPr>
        <p:grpSpPr bwMode="auto">
          <a:xfrm>
            <a:off x="158750" y="1905000"/>
            <a:ext cx="2051050" cy="461963"/>
            <a:chOff x="100" y="1200"/>
            <a:chExt cx="1292" cy="291"/>
          </a:xfrm>
        </p:grpSpPr>
        <p:sp>
          <p:nvSpPr>
            <p:cNvPr id="81123"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24"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1110"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1111"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1112"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3"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4"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5"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6"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7" name="Rectangle 227"/>
          <p:cNvSpPr>
            <a:spLocks noChangeArrowheads="1"/>
          </p:cNvSpPr>
          <p:nvPr/>
        </p:nvSpPr>
        <p:spPr bwMode="auto">
          <a:xfrm>
            <a:off x="28956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18" name="Rectangle 228"/>
          <p:cNvSpPr>
            <a:spLocks noChangeArrowheads="1"/>
          </p:cNvSpPr>
          <p:nvPr/>
        </p:nvSpPr>
        <p:spPr bwMode="auto">
          <a:xfrm>
            <a:off x="28956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19" name="Rectangle 229"/>
          <p:cNvSpPr>
            <a:spLocks noChangeArrowheads="1"/>
          </p:cNvSpPr>
          <p:nvPr/>
        </p:nvSpPr>
        <p:spPr bwMode="auto">
          <a:xfrm>
            <a:off x="22860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20" name="Rectangle 230"/>
          <p:cNvSpPr>
            <a:spLocks noChangeArrowheads="1"/>
          </p:cNvSpPr>
          <p:nvPr/>
        </p:nvSpPr>
        <p:spPr bwMode="auto">
          <a:xfrm>
            <a:off x="22860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21"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3"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چهار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3"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4"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5"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6"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7"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8"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9"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0"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1"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2"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3"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4"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5"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6"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7"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8"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9"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0"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1"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2"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3"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4"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5"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6"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7"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8"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9"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0"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1"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2"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3"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4"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5"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6"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7"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8"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9"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0"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1"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2"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3"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4"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5"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6"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7"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8"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9"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0"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1"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2"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3"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4"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5"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6"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7"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8"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9"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0"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1"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2"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3"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4"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5"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6"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7"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8"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9"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0"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1"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2"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3"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4"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5"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6"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7"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8"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9"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0"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1"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2"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3"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4"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5"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6"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7"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8"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9"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0"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1"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2"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3"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4"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5"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6"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7"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8"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9"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0"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1"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2"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3"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4"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5"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6"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7"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8"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9"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0"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1"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2"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3"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4"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5"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6"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7"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8"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9"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0"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1"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2"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3"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4"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5"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6"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7"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8"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9"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0"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1"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2"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3"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4"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5"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6"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7"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8"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9"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0"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1"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2"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3"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4"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5"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6"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7"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8"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9"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0"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1"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2"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3"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4"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5"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6"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7"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8"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9"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0"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1"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2"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3"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4"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5"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6"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7"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8"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9"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0"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1"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2"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3"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4"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5"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6"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7"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8"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9"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0"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1"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2"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3"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4"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5"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6"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7"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8"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9"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0"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1"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2"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3"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4"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5"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6"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7"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8"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9"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0"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1"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2"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3"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4"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5"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6"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7"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8"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9"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30"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31"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2132" name="Group 215"/>
          <p:cNvGrpSpPr>
            <a:grpSpLocks/>
          </p:cNvGrpSpPr>
          <p:nvPr/>
        </p:nvGrpSpPr>
        <p:grpSpPr bwMode="auto">
          <a:xfrm>
            <a:off x="158750" y="1219200"/>
            <a:ext cx="2051050" cy="461963"/>
            <a:chOff x="100" y="768"/>
            <a:chExt cx="1292" cy="291"/>
          </a:xfrm>
        </p:grpSpPr>
        <p:sp>
          <p:nvSpPr>
            <p:cNvPr id="82154"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55"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2133" name="Group 218"/>
          <p:cNvGrpSpPr>
            <a:grpSpLocks/>
          </p:cNvGrpSpPr>
          <p:nvPr/>
        </p:nvGrpSpPr>
        <p:grpSpPr bwMode="auto">
          <a:xfrm>
            <a:off x="158750" y="1905000"/>
            <a:ext cx="2051050" cy="461963"/>
            <a:chOff x="100" y="1200"/>
            <a:chExt cx="1292" cy="291"/>
          </a:xfrm>
        </p:grpSpPr>
        <p:sp>
          <p:nvSpPr>
            <p:cNvPr id="82152"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53"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2134"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2135"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2136"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7"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8"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9"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40"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41" name="Rectangle 227"/>
          <p:cNvSpPr>
            <a:spLocks noChangeArrowheads="1"/>
          </p:cNvSpPr>
          <p:nvPr/>
        </p:nvSpPr>
        <p:spPr bwMode="auto">
          <a:xfrm>
            <a:off x="28956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2" name="Rectangle 228"/>
          <p:cNvSpPr>
            <a:spLocks noChangeArrowheads="1"/>
          </p:cNvSpPr>
          <p:nvPr/>
        </p:nvSpPr>
        <p:spPr bwMode="auto">
          <a:xfrm>
            <a:off x="28956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3" name="Rectangle 229"/>
          <p:cNvSpPr>
            <a:spLocks noChangeArrowheads="1"/>
          </p:cNvSpPr>
          <p:nvPr/>
        </p:nvSpPr>
        <p:spPr bwMode="auto">
          <a:xfrm>
            <a:off x="22860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4" name="Rectangle 230"/>
          <p:cNvSpPr>
            <a:spLocks noChangeArrowheads="1"/>
          </p:cNvSpPr>
          <p:nvPr/>
        </p:nvSpPr>
        <p:spPr bwMode="auto">
          <a:xfrm>
            <a:off x="22860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5" name="Rectangle 231"/>
          <p:cNvSpPr>
            <a:spLocks noChangeArrowheads="1"/>
          </p:cNvSpPr>
          <p:nvPr/>
        </p:nvSpPr>
        <p:spPr bwMode="auto">
          <a:xfrm>
            <a:off x="2286000" y="3584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6" name="Rectangle 232"/>
          <p:cNvSpPr>
            <a:spLocks noChangeArrowheads="1"/>
          </p:cNvSpPr>
          <p:nvPr/>
        </p:nvSpPr>
        <p:spPr bwMode="auto">
          <a:xfrm>
            <a:off x="25908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7" name="Rectangle 233"/>
          <p:cNvSpPr>
            <a:spLocks noChangeArrowheads="1"/>
          </p:cNvSpPr>
          <p:nvPr/>
        </p:nvSpPr>
        <p:spPr bwMode="auto">
          <a:xfrm>
            <a:off x="2895600" y="3584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8" name="Rectangle 234"/>
          <p:cNvSpPr>
            <a:spLocks noChangeArrowheads="1"/>
          </p:cNvSpPr>
          <p:nvPr/>
        </p:nvSpPr>
        <p:spPr bwMode="auto">
          <a:xfrm>
            <a:off x="32004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9" name="Rectangle 235"/>
          <p:cNvSpPr>
            <a:spLocks noChangeArrowheads="1"/>
          </p:cNvSpPr>
          <p:nvPr/>
        </p:nvSpPr>
        <p:spPr bwMode="auto">
          <a:xfrm>
            <a:off x="2895600" y="1755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50"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8"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پنج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22923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7" name="Rectangle 4"/>
          <p:cNvSpPr>
            <a:spLocks noChangeArrowheads="1"/>
          </p:cNvSpPr>
          <p:nvPr/>
        </p:nvSpPr>
        <p:spPr bwMode="auto">
          <a:xfrm>
            <a:off x="2597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8" name="Rectangle 5"/>
          <p:cNvSpPr>
            <a:spLocks noChangeArrowheads="1"/>
          </p:cNvSpPr>
          <p:nvPr/>
        </p:nvSpPr>
        <p:spPr bwMode="auto">
          <a:xfrm>
            <a:off x="2901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9" name="Rectangle 6"/>
          <p:cNvSpPr>
            <a:spLocks noChangeArrowheads="1"/>
          </p:cNvSpPr>
          <p:nvPr/>
        </p:nvSpPr>
        <p:spPr bwMode="auto">
          <a:xfrm>
            <a:off x="3206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0" name="Rectangle 7"/>
          <p:cNvSpPr>
            <a:spLocks noChangeArrowheads="1"/>
          </p:cNvSpPr>
          <p:nvPr/>
        </p:nvSpPr>
        <p:spPr bwMode="auto">
          <a:xfrm>
            <a:off x="3511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1" name="Rectangle 8"/>
          <p:cNvSpPr>
            <a:spLocks noChangeArrowheads="1"/>
          </p:cNvSpPr>
          <p:nvPr/>
        </p:nvSpPr>
        <p:spPr bwMode="auto">
          <a:xfrm>
            <a:off x="38163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2" name="Rectangle 9"/>
          <p:cNvSpPr>
            <a:spLocks noChangeArrowheads="1"/>
          </p:cNvSpPr>
          <p:nvPr/>
        </p:nvSpPr>
        <p:spPr bwMode="auto">
          <a:xfrm>
            <a:off x="4121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3" name="Rectangle 10"/>
          <p:cNvSpPr>
            <a:spLocks noChangeArrowheads="1"/>
          </p:cNvSpPr>
          <p:nvPr/>
        </p:nvSpPr>
        <p:spPr bwMode="auto">
          <a:xfrm>
            <a:off x="4425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4" name="Rectangle 11"/>
          <p:cNvSpPr>
            <a:spLocks noChangeArrowheads="1"/>
          </p:cNvSpPr>
          <p:nvPr/>
        </p:nvSpPr>
        <p:spPr bwMode="auto">
          <a:xfrm>
            <a:off x="4730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5" name="Rectangle 12"/>
          <p:cNvSpPr>
            <a:spLocks noChangeArrowheads="1"/>
          </p:cNvSpPr>
          <p:nvPr/>
        </p:nvSpPr>
        <p:spPr bwMode="auto">
          <a:xfrm>
            <a:off x="5035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6" name="Rectangle 13"/>
          <p:cNvSpPr>
            <a:spLocks noChangeArrowheads="1"/>
          </p:cNvSpPr>
          <p:nvPr/>
        </p:nvSpPr>
        <p:spPr bwMode="auto">
          <a:xfrm>
            <a:off x="5340350" y="1504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7" name="Rectangle 14"/>
          <p:cNvSpPr>
            <a:spLocks noChangeArrowheads="1"/>
          </p:cNvSpPr>
          <p:nvPr/>
        </p:nvSpPr>
        <p:spPr bwMode="auto">
          <a:xfrm>
            <a:off x="5645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8" name="Rectangle 15"/>
          <p:cNvSpPr>
            <a:spLocks noChangeArrowheads="1"/>
          </p:cNvSpPr>
          <p:nvPr/>
        </p:nvSpPr>
        <p:spPr bwMode="auto">
          <a:xfrm>
            <a:off x="5949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9" name="Rectangle 16"/>
          <p:cNvSpPr>
            <a:spLocks noChangeArrowheads="1"/>
          </p:cNvSpPr>
          <p:nvPr/>
        </p:nvSpPr>
        <p:spPr bwMode="auto">
          <a:xfrm>
            <a:off x="6254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0" name="Rectangle 17"/>
          <p:cNvSpPr>
            <a:spLocks noChangeArrowheads="1"/>
          </p:cNvSpPr>
          <p:nvPr/>
        </p:nvSpPr>
        <p:spPr bwMode="auto">
          <a:xfrm>
            <a:off x="6559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1" name="Rectangle 18"/>
          <p:cNvSpPr>
            <a:spLocks noChangeArrowheads="1"/>
          </p:cNvSpPr>
          <p:nvPr/>
        </p:nvSpPr>
        <p:spPr bwMode="auto">
          <a:xfrm>
            <a:off x="22923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2" name="Rectangle 19"/>
          <p:cNvSpPr>
            <a:spLocks noChangeArrowheads="1"/>
          </p:cNvSpPr>
          <p:nvPr/>
        </p:nvSpPr>
        <p:spPr bwMode="auto">
          <a:xfrm>
            <a:off x="25971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3" name="Rectangle 20"/>
          <p:cNvSpPr>
            <a:spLocks noChangeArrowheads="1"/>
          </p:cNvSpPr>
          <p:nvPr/>
        </p:nvSpPr>
        <p:spPr bwMode="auto">
          <a:xfrm>
            <a:off x="29019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4" name="Rectangle 21"/>
          <p:cNvSpPr>
            <a:spLocks noChangeArrowheads="1"/>
          </p:cNvSpPr>
          <p:nvPr/>
        </p:nvSpPr>
        <p:spPr bwMode="auto">
          <a:xfrm>
            <a:off x="32067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5" name="Rectangle 22"/>
          <p:cNvSpPr>
            <a:spLocks noChangeArrowheads="1"/>
          </p:cNvSpPr>
          <p:nvPr/>
        </p:nvSpPr>
        <p:spPr bwMode="auto">
          <a:xfrm>
            <a:off x="35115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6" name="Rectangle 23"/>
          <p:cNvSpPr>
            <a:spLocks noChangeArrowheads="1"/>
          </p:cNvSpPr>
          <p:nvPr/>
        </p:nvSpPr>
        <p:spPr bwMode="auto">
          <a:xfrm>
            <a:off x="38163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7" name="Rectangle 24"/>
          <p:cNvSpPr>
            <a:spLocks noChangeArrowheads="1"/>
          </p:cNvSpPr>
          <p:nvPr/>
        </p:nvSpPr>
        <p:spPr bwMode="auto">
          <a:xfrm>
            <a:off x="41211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8" name="Rectangle 25"/>
          <p:cNvSpPr>
            <a:spLocks noChangeArrowheads="1"/>
          </p:cNvSpPr>
          <p:nvPr/>
        </p:nvSpPr>
        <p:spPr bwMode="auto">
          <a:xfrm>
            <a:off x="44259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9" name="Rectangle 26"/>
          <p:cNvSpPr>
            <a:spLocks noChangeArrowheads="1"/>
          </p:cNvSpPr>
          <p:nvPr/>
        </p:nvSpPr>
        <p:spPr bwMode="auto">
          <a:xfrm>
            <a:off x="47307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0" name="Rectangle 27"/>
          <p:cNvSpPr>
            <a:spLocks noChangeArrowheads="1"/>
          </p:cNvSpPr>
          <p:nvPr/>
        </p:nvSpPr>
        <p:spPr bwMode="auto">
          <a:xfrm>
            <a:off x="50355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1" name="Rectangle 28"/>
          <p:cNvSpPr>
            <a:spLocks noChangeArrowheads="1"/>
          </p:cNvSpPr>
          <p:nvPr/>
        </p:nvSpPr>
        <p:spPr bwMode="auto">
          <a:xfrm>
            <a:off x="53403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2" name="Rectangle 29"/>
          <p:cNvSpPr>
            <a:spLocks noChangeArrowheads="1"/>
          </p:cNvSpPr>
          <p:nvPr/>
        </p:nvSpPr>
        <p:spPr bwMode="auto">
          <a:xfrm>
            <a:off x="56451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3" name="Rectangle 30"/>
          <p:cNvSpPr>
            <a:spLocks noChangeArrowheads="1"/>
          </p:cNvSpPr>
          <p:nvPr/>
        </p:nvSpPr>
        <p:spPr bwMode="auto">
          <a:xfrm>
            <a:off x="59499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4" name="Rectangle 31"/>
          <p:cNvSpPr>
            <a:spLocks noChangeArrowheads="1"/>
          </p:cNvSpPr>
          <p:nvPr/>
        </p:nvSpPr>
        <p:spPr bwMode="auto">
          <a:xfrm>
            <a:off x="62547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5" name="Rectangle 32"/>
          <p:cNvSpPr>
            <a:spLocks noChangeArrowheads="1"/>
          </p:cNvSpPr>
          <p:nvPr/>
        </p:nvSpPr>
        <p:spPr bwMode="auto">
          <a:xfrm>
            <a:off x="65595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6" name="Rectangle 33"/>
          <p:cNvSpPr>
            <a:spLocks noChangeArrowheads="1"/>
          </p:cNvSpPr>
          <p:nvPr/>
        </p:nvSpPr>
        <p:spPr bwMode="auto">
          <a:xfrm>
            <a:off x="2292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7" name="Rectangle 34"/>
          <p:cNvSpPr>
            <a:spLocks noChangeArrowheads="1"/>
          </p:cNvSpPr>
          <p:nvPr/>
        </p:nvSpPr>
        <p:spPr bwMode="auto">
          <a:xfrm>
            <a:off x="25971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8" name="Rectangle 35"/>
          <p:cNvSpPr>
            <a:spLocks noChangeArrowheads="1"/>
          </p:cNvSpPr>
          <p:nvPr/>
        </p:nvSpPr>
        <p:spPr bwMode="auto">
          <a:xfrm>
            <a:off x="2901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9" name="Rectangle 36"/>
          <p:cNvSpPr>
            <a:spLocks noChangeArrowheads="1"/>
          </p:cNvSpPr>
          <p:nvPr/>
        </p:nvSpPr>
        <p:spPr bwMode="auto">
          <a:xfrm>
            <a:off x="32067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0" name="Rectangle 37"/>
          <p:cNvSpPr>
            <a:spLocks noChangeArrowheads="1"/>
          </p:cNvSpPr>
          <p:nvPr/>
        </p:nvSpPr>
        <p:spPr bwMode="auto">
          <a:xfrm>
            <a:off x="35115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1" name="Rectangle 38"/>
          <p:cNvSpPr>
            <a:spLocks noChangeArrowheads="1"/>
          </p:cNvSpPr>
          <p:nvPr/>
        </p:nvSpPr>
        <p:spPr bwMode="auto">
          <a:xfrm>
            <a:off x="3816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2" name="Rectangle 39"/>
          <p:cNvSpPr>
            <a:spLocks noChangeArrowheads="1"/>
          </p:cNvSpPr>
          <p:nvPr/>
        </p:nvSpPr>
        <p:spPr bwMode="auto">
          <a:xfrm>
            <a:off x="41211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3" name="Rectangle 40"/>
          <p:cNvSpPr>
            <a:spLocks noChangeArrowheads="1"/>
          </p:cNvSpPr>
          <p:nvPr/>
        </p:nvSpPr>
        <p:spPr bwMode="auto">
          <a:xfrm>
            <a:off x="4425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4" name="Rectangle 41"/>
          <p:cNvSpPr>
            <a:spLocks noChangeArrowheads="1"/>
          </p:cNvSpPr>
          <p:nvPr/>
        </p:nvSpPr>
        <p:spPr bwMode="auto">
          <a:xfrm>
            <a:off x="47307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5" name="Rectangle 42"/>
          <p:cNvSpPr>
            <a:spLocks noChangeArrowheads="1"/>
          </p:cNvSpPr>
          <p:nvPr/>
        </p:nvSpPr>
        <p:spPr bwMode="auto">
          <a:xfrm>
            <a:off x="50355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6" name="Rectangle 43"/>
          <p:cNvSpPr>
            <a:spLocks noChangeArrowheads="1"/>
          </p:cNvSpPr>
          <p:nvPr/>
        </p:nvSpPr>
        <p:spPr bwMode="auto">
          <a:xfrm>
            <a:off x="5340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7" name="Rectangle 44"/>
          <p:cNvSpPr>
            <a:spLocks noChangeArrowheads="1"/>
          </p:cNvSpPr>
          <p:nvPr/>
        </p:nvSpPr>
        <p:spPr bwMode="auto">
          <a:xfrm>
            <a:off x="56451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8" name="Rectangle 45"/>
          <p:cNvSpPr>
            <a:spLocks noChangeArrowheads="1"/>
          </p:cNvSpPr>
          <p:nvPr/>
        </p:nvSpPr>
        <p:spPr bwMode="auto">
          <a:xfrm>
            <a:off x="5949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9" name="Rectangle 46"/>
          <p:cNvSpPr>
            <a:spLocks noChangeArrowheads="1"/>
          </p:cNvSpPr>
          <p:nvPr/>
        </p:nvSpPr>
        <p:spPr bwMode="auto">
          <a:xfrm>
            <a:off x="62547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0" name="Rectangle 47"/>
          <p:cNvSpPr>
            <a:spLocks noChangeArrowheads="1"/>
          </p:cNvSpPr>
          <p:nvPr/>
        </p:nvSpPr>
        <p:spPr bwMode="auto">
          <a:xfrm>
            <a:off x="65595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1" name="Rectangle 48"/>
          <p:cNvSpPr>
            <a:spLocks noChangeArrowheads="1"/>
          </p:cNvSpPr>
          <p:nvPr/>
        </p:nvSpPr>
        <p:spPr bwMode="auto">
          <a:xfrm>
            <a:off x="2292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2" name="Rectangle 49"/>
          <p:cNvSpPr>
            <a:spLocks noChangeArrowheads="1"/>
          </p:cNvSpPr>
          <p:nvPr/>
        </p:nvSpPr>
        <p:spPr bwMode="auto">
          <a:xfrm>
            <a:off x="2597150" y="2419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3" name="Rectangle 50"/>
          <p:cNvSpPr>
            <a:spLocks noChangeArrowheads="1"/>
          </p:cNvSpPr>
          <p:nvPr/>
        </p:nvSpPr>
        <p:spPr bwMode="auto">
          <a:xfrm>
            <a:off x="2901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4" name="Rectangle 51"/>
          <p:cNvSpPr>
            <a:spLocks noChangeArrowheads="1"/>
          </p:cNvSpPr>
          <p:nvPr/>
        </p:nvSpPr>
        <p:spPr bwMode="auto">
          <a:xfrm>
            <a:off x="3206750" y="2419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5" name="Rectangle 52"/>
          <p:cNvSpPr>
            <a:spLocks noChangeArrowheads="1"/>
          </p:cNvSpPr>
          <p:nvPr/>
        </p:nvSpPr>
        <p:spPr bwMode="auto">
          <a:xfrm>
            <a:off x="3511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6" name="Rectangle 53"/>
          <p:cNvSpPr>
            <a:spLocks noChangeArrowheads="1"/>
          </p:cNvSpPr>
          <p:nvPr/>
        </p:nvSpPr>
        <p:spPr bwMode="auto">
          <a:xfrm>
            <a:off x="3816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7" name="Rectangle 54"/>
          <p:cNvSpPr>
            <a:spLocks noChangeArrowheads="1"/>
          </p:cNvSpPr>
          <p:nvPr/>
        </p:nvSpPr>
        <p:spPr bwMode="auto">
          <a:xfrm>
            <a:off x="41211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8" name="Rectangle 55"/>
          <p:cNvSpPr>
            <a:spLocks noChangeArrowheads="1"/>
          </p:cNvSpPr>
          <p:nvPr/>
        </p:nvSpPr>
        <p:spPr bwMode="auto">
          <a:xfrm>
            <a:off x="4425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9" name="Rectangle 56"/>
          <p:cNvSpPr>
            <a:spLocks noChangeArrowheads="1"/>
          </p:cNvSpPr>
          <p:nvPr/>
        </p:nvSpPr>
        <p:spPr bwMode="auto">
          <a:xfrm>
            <a:off x="47307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0" name="Rectangle 57"/>
          <p:cNvSpPr>
            <a:spLocks noChangeArrowheads="1"/>
          </p:cNvSpPr>
          <p:nvPr/>
        </p:nvSpPr>
        <p:spPr bwMode="auto">
          <a:xfrm>
            <a:off x="5035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1" name="Rectangle 58"/>
          <p:cNvSpPr>
            <a:spLocks noChangeArrowheads="1"/>
          </p:cNvSpPr>
          <p:nvPr/>
        </p:nvSpPr>
        <p:spPr bwMode="auto">
          <a:xfrm>
            <a:off x="5340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2" name="Rectangle 59"/>
          <p:cNvSpPr>
            <a:spLocks noChangeArrowheads="1"/>
          </p:cNvSpPr>
          <p:nvPr/>
        </p:nvSpPr>
        <p:spPr bwMode="auto">
          <a:xfrm>
            <a:off x="56451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3" name="Rectangle 60"/>
          <p:cNvSpPr>
            <a:spLocks noChangeArrowheads="1"/>
          </p:cNvSpPr>
          <p:nvPr/>
        </p:nvSpPr>
        <p:spPr bwMode="auto">
          <a:xfrm>
            <a:off x="5949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4" name="Rectangle 61"/>
          <p:cNvSpPr>
            <a:spLocks noChangeArrowheads="1"/>
          </p:cNvSpPr>
          <p:nvPr/>
        </p:nvSpPr>
        <p:spPr bwMode="auto">
          <a:xfrm>
            <a:off x="62547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5" name="Rectangle 62"/>
          <p:cNvSpPr>
            <a:spLocks noChangeArrowheads="1"/>
          </p:cNvSpPr>
          <p:nvPr/>
        </p:nvSpPr>
        <p:spPr bwMode="auto">
          <a:xfrm>
            <a:off x="6559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6" name="Rectangle 63"/>
          <p:cNvSpPr>
            <a:spLocks noChangeArrowheads="1"/>
          </p:cNvSpPr>
          <p:nvPr/>
        </p:nvSpPr>
        <p:spPr bwMode="auto">
          <a:xfrm>
            <a:off x="22923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7" name="Rectangle 64"/>
          <p:cNvSpPr>
            <a:spLocks noChangeArrowheads="1"/>
          </p:cNvSpPr>
          <p:nvPr/>
        </p:nvSpPr>
        <p:spPr bwMode="auto">
          <a:xfrm>
            <a:off x="2597150" y="2724150"/>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8" name="Rectangle 65"/>
          <p:cNvSpPr>
            <a:spLocks noChangeArrowheads="1"/>
          </p:cNvSpPr>
          <p:nvPr/>
        </p:nvSpPr>
        <p:spPr bwMode="auto">
          <a:xfrm>
            <a:off x="29019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9" name="Rectangle 66"/>
          <p:cNvSpPr>
            <a:spLocks noChangeArrowheads="1"/>
          </p:cNvSpPr>
          <p:nvPr/>
        </p:nvSpPr>
        <p:spPr bwMode="auto">
          <a:xfrm>
            <a:off x="32067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0" name="Rectangle 67"/>
          <p:cNvSpPr>
            <a:spLocks noChangeArrowheads="1"/>
          </p:cNvSpPr>
          <p:nvPr/>
        </p:nvSpPr>
        <p:spPr bwMode="auto">
          <a:xfrm>
            <a:off x="35115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1" name="Rectangle 68"/>
          <p:cNvSpPr>
            <a:spLocks noChangeArrowheads="1"/>
          </p:cNvSpPr>
          <p:nvPr/>
        </p:nvSpPr>
        <p:spPr bwMode="auto">
          <a:xfrm>
            <a:off x="38163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2" name="Rectangle 69"/>
          <p:cNvSpPr>
            <a:spLocks noChangeArrowheads="1"/>
          </p:cNvSpPr>
          <p:nvPr/>
        </p:nvSpPr>
        <p:spPr bwMode="auto">
          <a:xfrm>
            <a:off x="41211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3" name="Rectangle 70"/>
          <p:cNvSpPr>
            <a:spLocks noChangeArrowheads="1"/>
          </p:cNvSpPr>
          <p:nvPr/>
        </p:nvSpPr>
        <p:spPr bwMode="auto">
          <a:xfrm>
            <a:off x="44259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4" name="Rectangle 71"/>
          <p:cNvSpPr>
            <a:spLocks noChangeArrowheads="1"/>
          </p:cNvSpPr>
          <p:nvPr/>
        </p:nvSpPr>
        <p:spPr bwMode="auto">
          <a:xfrm>
            <a:off x="47307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5" name="Rectangle 72"/>
          <p:cNvSpPr>
            <a:spLocks noChangeArrowheads="1"/>
          </p:cNvSpPr>
          <p:nvPr/>
        </p:nvSpPr>
        <p:spPr bwMode="auto">
          <a:xfrm>
            <a:off x="50355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6" name="Rectangle 73"/>
          <p:cNvSpPr>
            <a:spLocks noChangeArrowheads="1"/>
          </p:cNvSpPr>
          <p:nvPr/>
        </p:nvSpPr>
        <p:spPr bwMode="auto">
          <a:xfrm>
            <a:off x="53403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7" name="Rectangle 74"/>
          <p:cNvSpPr>
            <a:spLocks noChangeArrowheads="1"/>
          </p:cNvSpPr>
          <p:nvPr/>
        </p:nvSpPr>
        <p:spPr bwMode="auto">
          <a:xfrm>
            <a:off x="56451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8" name="Rectangle 75"/>
          <p:cNvSpPr>
            <a:spLocks noChangeArrowheads="1"/>
          </p:cNvSpPr>
          <p:nvPr/>
        </p:nvSpPr>
        <p:spPr bwMode="auto">
          <a:xfrm>
            <a:off x="59499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9" name="Rectangle 76"/>
          <p:cNvSpPr>
            <a:spLocks noChangeArrowheads="1"/>
          </p:cNvSpPr>
          <p:nvPr/>
        </p:nvSpPr>
        <p:spPr bwMode="auto">
          <a:xfrm>
            <a:off x="62547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0" name="Rectangle 77"/>
          <p:cNvSpPr>
            <a:spLocks noChangeArrowheads="1"/>
          </p:cNvSpPr>
          <p:nvPr/>
        </p:nvSpPr>
        <p:spPr bwMode="auto">
          <a:xfrm>
            <a:off x="65595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1" name="Rectangle 78"/>
          <p:cNvSpPr>
            <a:spLocks noChangeArrowheads="1"/>
          </p:cNvSpPr>
          <p:nvPr/>
        </p:nvSpPr>
        <p:spPr bwMode="auto">
          <a:xfrm>
            <a:off x="2292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2" name="Rectangle 79"/>
          <p:cNvSpPr>
            <a:spLocks noChangeArrowheads="1"/>
          </p:cNvSpPr>
          <p:nvPr/>
        </p:nvSpPr>
        <p:spPr bwMode="auto">
          <a:xfrm>
            <a:off x="25971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3" name="Rectangle 80"/>
          <p:cNvSpPr>
            <a:spLocks noChangeArrowheads="1"/>
          </p:cNvSpPr>
          <p:nvPr/>
        </p:nvSpPr>
        <p:spPr bwMode="auto">
          <a:xfrm>
            <a:off x="29019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4" name="Rectangle 81"/>
          <p:cNvSpPr>
            <a:spLocks noChangeArrowheads="1"/>
          </p:cNvSpPr>
          <p:nvPr/>
        </p:nvSpPr>
        <p:spPr bwMode="auto">
          <a:xfrm>
            <a:off x="32067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5" name="Rectangle 82"/>
          <p:cNvSpPr>
            <a:spLocks noChangeArrowheads="1"/>
          </p:cNvSpPr>
          <p:nvPr/>
        </p:nvSpPr>
        <p:spPr bwMode="auto">
          <a:xfrm>
            <a:off x="3511550" y="3028950"/>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6" name="Rectangle 83"/>
          <p:cNvSpPr>
            <a:spLocks noChangeArrowheads="1"/>
          </p:cNvSpPr>
          <p:nvPr/>
        </p:nvSpPr>
        <p:spPr bwMode="auto">
          <a:xfrm>
            <a:off x="3816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7" name="Rectangle 84"/>
          <p:cNvSpPr>
            <a:spLocks noChangeArrowheads="1"/>
          </p:cNvSpPr>
          <p:nvPr/>
        </p:nvSpPr>
        <p:spPr bwMode="auto">
          <a:xfrm>
            <a:off x="41211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8" name="Rectangle 85"/>
          <p:cNvSpPr>
            <a:spLocks noChangeArrowheads="1"/>
          </p:cNvSpPr>
          <p:nvPr/>
        </p:nvSpPr>
        <p:spPr bwMode="auto">
          <a:xfrm>
            <a:off x="44259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9" name="Rectangle 86"/>
          <p:cNvSpPr>
            <a:spLocks noChangeArrowheads="1"/>
          </p:cNvSpPr>
          <p:nvPr/>
        </p:nvSpPr>
        <p:spPr bwMode="auto">
          <a:xfrm>
            <a:off x="47307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0" name="Rectangle 87"/>
          <p:cNvSpPr>
            <a:spLocks noChangeArrowheads="1"/>
          </p:cNvSpPr>
          <p:nvPr/>
        </p:nvSpPr>
        <p:spPr bwMode="auto">
          <a:xfrm>
            <a:off x="50355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1" name="Rectangle 88"/>
          <p:cNvSpPr>
            <a:spLocks noChangeArrowheads="1"/>
          </p:cNvSpPr>
          <p:nvPr/>
        </p:nvSpPr>
        <p:spPr bwMode="auto">
          <a:xfrm>
            <a:off x="5340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2" name="Rectangle 89"/>
          <p:cNvSpPr>
            <a:spLocks noChangeArrowheads="1"/>
          </p:cNvSpPr>
          <p:nvPr/>
        </p:nvSpPr>
        <p:spPr bwMode="auto">
          <a:xfrm>
            <a:off x="56451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3" name="Rectangle 90"/>
          <p:cNvSpPr>
            <a:spLocks noChangeArrowheads="1"/>
          </p:cNvSpPr>
          <p:nvPr/>
        </p:nvSpPr>
        <p:spPr bwMode="auto">
          <a:xfrm>
            <a:off x="59499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4" name="Rectangle 91"/>
          <p:cNvSpPr>
            <a:spLocks noChangeArrowheads="1"/>
          </p:cNvSpPr>
          <p:nvPr/>
        </p:nvSpPr>
        <p:spPr bwMode="auto">
          <a:xfrm>
            <a:off x="62547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5" name="Rectangle 92"/>
          <p:cNvSpPr>
            <a:spLocks noChangeArrowheads="1"/>
          </p:cNvSpPr>
          <p:nvPr/>
        </p:nvSpPr>
        <p:spPr bwMode="auto">
          <a:xfrm>
            <a:off x="65595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6" name="Rectangle 93"/>
          <p:cNvSpPr>
            <a:spLocks noChangeArrowheads="1"/>
          </p:cNvSpPr>
          <p:nvPr/>
        </p:nvSpPr>
        <p:spPr bwMode="auto">
          <a:xfrm>
            <a:off x="2292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7" name="Rectangle 94"/>
          <p:cNvSpPr>
            <a:spLocks noChangeArrowheads="1"/>
          </p:cNvSpPr>
          <p:nvPr/>
        </p:nvSpPr>
        <p:spPr bwMode="auto">
          <a:xfrm>
            <a:off x="2597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8" name="Rectangle 95"/>
          <p:cNvSpPr>
            <a:spLocks noChangeArrowheads="1"/>
          </p:cNvSpPr>
          <p:nvPr/>
        </p:nvSpPr>
        <p:spPr bwMode="auto">
          <a:xfrm>
            <a:off x="2901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9" name="Rectangle 96"/>
          <p:cNvSpPr>
            <a:spLocks noChangeArrowheads="1"/>
          </p:cNvSpPr>
          <p:nvPr/>
        </p:nvSpPr>
        <p:spPr bwMode="auto">
          <a:xfrm>
            <a:off x="3206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0" name="Rectangle 97"/>
          <p:cNvSpPr>
            <a:spLocks noChangeArrowheads="1"/>
          </p:cNvSpPr>
          <p:nvPr/>
        </p:nvSpPr>
        <p:spPr bwMode="auto">
          <a:xfrm>
            <a:off x="3511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1" name="Rectangle 98"/>
          <p:cNvSpPr>
            <a:spLocks noChangeArrowheads="1"/>
          </p:cNvSpPr>
          <p:nvPr/>
        </p:nvSpPr>
        <p:spPr bwMode="auto">
          <a:xfrm>
            <a:off x="3816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2" name="Rectangle 99"/>
          <p:cNvSpPr>
            <a:spLocks noChangeArrowheads="1"/>
          </p:cNvSpPr>
          <p:nvPr/>
        </p:nvSpPr>
        <p:spPr bwMode="auto">
          <a:xfrm>
            <a:off x="4121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3" name="Rectangle 100"/>
          <p:cNvSpPr>
            <a:spLocks noChangeArrowheads="1"/>
          </p:cNvSpPr>
          <p:nvPr/>
        </p:nvSpPr>
        <p:spPr bwMode="auto">
          <a:xfrm>
            <a:off x="4425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4" name="Rectangle 101"/>
          <p:cNvSpPr>
            <a:spLocks noChangeArrowheads="1"/>
          </p:cNvSpPr>
          <p:nvPr/>
        </p:nvSpPr>
        <p:spPr bwMode="auto">
          <a:xfrm>
            <a:off x="4730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5" name="Rectangle 102"/>
          <p:cNvSpPr>
            <a:spLocks noChangeArrowheads="1"/>
          </p:cNvSpPr>
          <p:nvPr/>
        </p:nvSpPr>
        <p:spPr bwMode="auto">
          <a:xfrm>
            <a:off x="5035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6" name="Rectangle 103"/>
          <p:cNvSpPr>
            <a:spLocks noChangeArrowheads="1"/>
          </p:cNvSpPr>
          <p:nvPr/>
        </p:nvSpPr>
        <p:spPr bwMode="auto">
          <a:xfrm>
            <a:off x="5340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7" name="Rectangle 104"/>
          <p:cNvSpPr>
            <a:spLocks noChangeArrowheads="1"/>
          </p:cNvSpPr>
          <p:nvPr/>
        </p:nvSpPr>
        <p:spPr bwMode="auto">
          <a:xfrm>
            <a:off x="5645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8" name="Rectangle 105"/>
          <p:cNvSpPr>
            <a:spLocks noChangeArrowheads="1"/>
          </p:cNvSpPr>
          <p:nvPr/>
        </p:nvSpPr>
        <p:spPr bwMode="auto">
          <a:xfrm>
            <a:off x="5949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9" name="Rectangle 106"/>
          <p:cNvSpPr>
            <a:spLocks noChangeArrowheads="1"/>
          </p:cNvSpPr>
          <p:nvPr/>
        </p:nvSpPr>
        <p:spPr bwMode="auto">
          <a:xfrm>
            <a:off x="6254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0" name="Rectangle 107"/>
          <p:cNvSpPr>
            <a:spLocks noChangeArrowheads="1"/>
          </p:cNvSpPr>
          <p:nvPr/>
        </p:nvSpPr>
        <p:spPr bwMode="auto">
          <a:xfrm>
            <a:off x="6559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1" name="Rectangle 108"/>
          <p:cNvSpPr>
            <a:spLocks noChangeArrowheads="1"/>
          </p:cNvSpPr>
          <p:nvPr/>
        </p:nvSpPr>
        <p:spPr bwMode="auto">
          <a:xfrm>
            <a:off x="2292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2" name="Rectangle 109"/>
          <p:cNvSpPr>
            <a:spLocks noChangeArrowheads="1"/>
          </p:cNvSpPr>
          <p:nvPr/>
        </p:nvSpPr>
        <p:spPr bwMode="auto">
          <a:xfrm>
            <a:off x="25971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3" name="Rectangle 110"/>
          <p:cNvSpPr>
            <a:spLocks noChangeArrowheads="1"/>
          </p:cNvSpPr>
          <p:nvPr/>
        </p:nvSpPr>
        <p:spPr bwMode="auto">
          <a:xfrm>
            <a:off x="29019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4" name="Rectangle 111"/>
          <p:cNvSpPr>
            <a:spLocks noChangeArrowheads="1"/>
          </p:cNvSpPr>
          <p:nvPr/>
        </p:nvSpPr>
        <p:spPr bwMode="auto">
          <a:xfrm>
            <a:off x="32067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5" name="Rectangle 112"/>
          <p:cNvSpPr>
            <a:spLocks noChangeArrowheads="1"/>
          </p:cNvSpPr>
          <p:nvPr/>
        </p:nvSpPr>
        <p:spPr bwMode="auto">
          <a:xfrm>
            <a:off x="35115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6" name="Rectangle 113"/>
          <p:cNvSpPr>
            <a:spLocks noChangeArrowheads="1"/>
          </p:cNvSpPr>
          <p:nvPr/>
        </p:nvSpPr>
        <p:spPr bwMode="auto">
          <a:xfrm>
            <a:off x="3816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7" name="Rectangle 114"/>
          <p:cNvSpPr>
            <a:spLocks noChangeArrowheads="1"/>
          </p:cNvSpPr>
          <p:nvPr/>
        </p:nvSpPr>
        <p:spPr bwMode="auto">
          <a:xfrm>
            <a:off x="41211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8" name="Rectangle 115"/>
          <p:cNvSpPr>
            <a:spLocks noChangeArrowheads="1"/>
          </p:cNvSpPr>
          <p:nvPr/>
        </p:nvSpPr>
        <p:spPr bwMode="auto">
          <a:xfrm>
            <a:off x="44259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9" name="Rectangle 116"/>
          <p:cNvSpPr>
            <a:spLocks noChangeArrowheads="1"/>
          </p:cNvSpPr>
          <p:nvPr/>
        </p:nvSpPr>
        <p:spPr bwMode="auto">
          <a:xfrm>
            <a:off x="47307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0" name="Rectangle 117"/>
          <p:cNvSpPr>
            <a:spLocks noChangeArrowheads="1"/>
          </p:cNvSpPr>
          <p:nvPr/>
        </p:nvSpPr>
        <p:spPr bwMode="auto">
          <a:xfrm>
            <a:off x="50355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1" name="Rectangle 118"/>
          <p:cNvSpPr>
            <a:spLocks noChangeArrowheads="1"/>
          </p:cNvSpPr>
          <p:nvPr/>
        </p:nvSpPr>
        <p:spPr bwMode="auto">
          <a:xfrm>
            <a:off x="5340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2" name="Rectangle 119"/>
          <p:cNvSpPr>
            <a:spLocks noChangeArrowheads="1"/>
          </p:cNvSpPr>
          <p:nvPr/>
        </p:nvSpPr>
        <p:spPr bwMode="auto">
          <a:xfrm>
            <a:off x="56451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3" name="Rectangle 120"/>
          <p:cNvSpPr>
            <a:spLocks noChangeArrowheads="1"/>
          </p:cNvSpPr>
          <p:nvPr/>
        </p:nvSpPr>
        <p:spPr bwMode="auto">
          <a:xfrm>
            <a:off x="59499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4" name="Rectangle 121"/>
          <p:cNvSpPr>
            <a:spLocks noChangeArrowheads="1"/>
          </p:cNvSpPr>
          <p:nvPr/>
        </p:nvSpPr>
        <p:spPr bwMode="auto">
          <a:xfrm>
            <a:off x="62547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5" name="Rectangle 122"/>
          <p:cNvSpPr>
            <a:spLocks noChangeArrowheads="1"/>
          </p:cNvSpPr>
          <p:nvPr/>
        </p:nvSpPr>
        <p:spPr bwMode="auto">
          <a:xfrm>
            <a:off x="65595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6" name="Rectangle 123"/>
          <p:cNvSpPr>
            <a:spLocks noChangeArrowheads="1"/>
          </p:cNvSpPr>
          <p:nvPr/>
        </p:nvSpPr>
        <p:spPr bwMode="auto">
          <a:xfrm>
            <a:off x="2292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7" name="Rectangle 124"/>
          <p:cNvSpPr>
            <a:spLocks noChangeArrowheads="1"/>
          </p:cNvSpPr>
          <p:nvPr/>
        </p:nvSpPr>
        <p:spPr bwMode="auto">
          <a:xfrm>
            <a:off x="2597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8" name="Rectangle 125"/>
          <p:cNvSpPr>
            <a:spLocks noChangeArrowheads="1"/>
          </p:cNvSpPr>
          <p:nvPr/>
        </p:nvSpPr>
        <p:spPr bwMode="auto">
          <a:xfrm>
            <a:off x="2901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9" name="Rectangle 126"/>
          <p:cNvSpPr>
            <a:spLocks noChangeArrowheads="1"/>
          </p:cNvSpPr>
          <p:nvPr/>
        </p:nvSpPr>
        <p:spPr bwMode="auto">
          <a:xfrm>
            <a:off x="3206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0" name="Rectangle 127"/>
          <p:cNvSpPr>
            <a:spLocks noChangeArrowheads="1"/>
          </p:cNvSpPr>
          <p:nvPr/>
        </p:nvSpPr>
        <p:spPr bwMode="auto">
          <a:xfrm>
            <a:off x="3511550" y="3943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1" name="Rectangle 128"/>
          <p:cNvSpPr>
            <a:spLocks noChangeArrowheads="1"/>
          </p:cNvSpPr>
          <p:nvPr/>
        </p:nvSpPr>
        <p:spPr bwMode="auto">
          <a:xfrm>
            <a:off x="3816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2" name="Rectangle 129"/>
          <p:cNvSpPr>
            <a:spLocks noChangeArrowheads="1"/>
          </p:cNvSpPr>
          <p:nvPr/>
        </p:nvSpPr>
        <p:spPr bwMode="auto">
          <a:xfrm>
            <a:off x="4121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3" name="Rectangle 130"/>
          <p:cNvSpPr>
            <a:spLocks noChangeArrowheads="1"/>
          </p:cNvSpPr>
          <p:nvPr/>
        </p:nvSpPr>
        <p:spPr bwMode="auto">
          <a:xfrm>
            <a:off x="4425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4" name="Rectangle 131"/>
          <p:cNvSpPr>
            <a:spLocks noChangeArrowheads="1"/>
          </p:cNvSpPr>
          <p:nvPr/>
        </p:nvSpPr>
        <p:spPr bwMode="auto">
          <a:xfrm>
            <a:off x="4730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5" name="Rectangle 132"/>
          <p:cNvSpPr>
            <a:spLocks noChangeArrowheads="1"/>
          </p:cNvSpPr>
          <p:nvPr/>
        </p:nvSpPr>
        <p:spPr bwMode="auto">
          <a:xfrm>
            <a:off x="50355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6" name="Rectangle 133"/>
          <p:cNvSpPr>
            <a:spLocks noChangeArrowheads="1"/>
          </p:cNvSpPr>
          <p:nvPr/>
        </p:nvSpPr>
        <p:spPr bwMode="auto">
          <a:xfrm>
            <a:off x="5340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7" name="Rectangle 134"/>
          <p:cNvSpPr>
            <a:spLocks noChangeArrowheads="1"/>
          </p:cNvSpPr>
          <p:nvPr/>
        </p:nvSpPr>
        <p:spPr bwMode="auto">
          <a:xfrm>
            <a:off x="5645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8" name="Rectangle 135"/>
          <p:cNvSpPr>
            <a:spLocks noChangeArrowheads="1"/>
          </p:cNvSpPr>
          <p:nvPr/>
        </p:nvSpPr>
        <p:spPr bwMode="auto">
          <a:xfrm>
            <a:off x="5949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9" name="Rectangle 136"/>
          <p:cNvSpPr>
            <a:spLocks noChangeArrowheads="1"/>
          </p:cNvSpPr>
          <p:nvPr/>
        </p:nvSpPr>
        <p:spPr bwMode="auto">
          <a:xfrm>
            <a:off x="6254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0" name="Rectangle 137"/>
          <p:cNvSpPr>
            <a:spLocks noChangeArrowheads="1"/>
          </p:cNvSpPr>
          <p:nvPr/>
        </p:nvSpPr>
        <p:spPr bwMode="auto">
          <a:xfrm>
            <a:off x="65595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1" name="Rectangle 138"/>
          <p:cNvSpPr>
            <a:spLocks noChangeArrowheads="1"/>
          </p:cNvSpPr>
          <p:nvPr/>
        </p:nvSpPr>
        <p:spPr bwMode="auto">
          <a:xfrm>
            <a:off x="2292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2" name="Rectangle 139"/>
          <p:cNvSpPr>
            <a:spLocks noChangeArrowheads="1"/>
          </p:cNvSpPr>
          <p:nvPr/>
        </p:nvSpPr>
        <p:spPr bwMode="auto">
          <a:xfrm>
            <a:off x="25971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3" name="Rectangle 140"/>
          <p:cNvSpPr>
            <a:spLocks noChangeArrowheads="1"/>
          </p:cNvSpPr>
          <p:nvPr/>
        </p:nvSpPr>
        <p:spPr bwMode="auto">
          <a:xfrm>
            <a:off x="29019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4" name="Rectangle 141"/>
          <p:cNvSpPr>
            <a:spLocks noChangeArrowheads="1"/>
          </p:cNvSpPr>
          <p:nvPr/>
        </p:nvSpPr>
        <p:spPr bwMode="auto">
          <a:xfrm>
            <a:off x="3206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5" name="Rectangle 142"/>
          <p:cNvSpPr>
            <a:spLocks noChangeArrowheads="1"/>
          </p:cNvSpPr>
          <p:nvPr/>
        </p:nvSpPr>
        <p:spPr bwMode="auto">
          <a:xfrm>
            <a:off x="3511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6" name="Rectangle 143"/>
          <p:cNvSpPr>
            <a:spLocks noChangeArrowheads="1"/>
          </p:cNvSpPr>
          <p:nvPr/>
        </p:nvSpPr>
        <p:spPr bwMode="auto">
          <a:xfrm>
            <a:off x="3816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7" name="Rectangle 144"/>
          <p:cNvSpPr>
            <a:spLocks noChangeArrowheads="1"/>
          </p:cNvSpPr>
          <p:nvPr/>
        </p:nvSpPr>
        <p:spPr bwMode="auto">
          <a:xfrm>
            <a:off x="41211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8" name="Rectangle 145"/>
          <p:cNvSpPr>
            <a:spLocks noChangeArrowheads="1"/>
          </p:cNvSpPr>
          <p:nvPr/>
        </p:nvSpPr>
        <p:spPr bwMode="auto">
          <a:xfrm>
            <a:off x="44259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9" name="Rectangle 146"/>
          <p:cNvSpPr>
            <a:spLocks noChangeArrowheads="1"/>
          </p:cNvSpPr>
          <p:nvPr/>
        </p:nvSpPr>
        <p:spPr bwMode="auto">
          <a:xfrm>
            <a:off x="4730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0" name="Rectangle 147"/>
          <p:cNvSpPr>
            <a:spLocks noChangeArrowheads="1"/>
          </p:cNvSpPr>
          <p:nvPr/>
        </p:nvSpPr>
        <p:spPr bwMode="auto">
          <a:xfrm>
            <a:off x="5035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1" name="Rectangle 148"/>
          <p:cNvSpPr>
            <a:spLocks noChangeArrowheads="1"/>
          </p:cNvSpPr>
          <p:nvPr/>
        </p:nvSpPr>
        <p:spPr bwMode="auto">
          <a:xfrm>
            <a:off x="5340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2" name="Rectangle 149"/>
          <p:cNvSpPr>
            <a:spLocks noChangeArrowheads="1"/>
          </p:cNvSpPr>
          <p:nvPr/>
        </p:nvSpPr>
        <p:spPr bwMode="auto">
          <a:xfrm>
            <a:off x="56451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3" name="Rectangle 150"/>
          <p:cNvSpPr>
            <a:spLocks noChangeArrowheads="1"/>
          </p:cNvSpPr>
          <p:nvPr/>
        </p:nvSpPr>
        <p:spPr bwMode="auto">
          <a:xfrm>
            <a:off x="59499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4" name="Rectangle 151"/>
          <p:cNvSpPr>
            <a:spLocks noChangeArrowheads="1"/>
          </p:cNvSpPr>
          <p:nvPr/>
        </p:nvSpPr>
        <p:spPr bwMode="auto">
          <a:xfrm>
            <a:off x="6254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5" name="Rectangle 152"/>
          <p:cNvSpPr>
            <a:spLocks noChangeArrowheads="1"/>
          </p:cNvSpPr>
          <p:nvPr/>
        </p:nvSpPr>
        <p:spPr bwMode="auto">
          <a:xfrm>
            <a:off x="6559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6" name="Rectangle 153"/>
          <p:cNvSpPr>
            <a:spLocks noChangeArrowheads="1"/>
          </p:cNvSpPr>
          <p:nvPr/>
        </p:nvSpPr>
        <p:spPr bwMode="auto">
          <a:xfrm>
            <a:off x="22923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7" name="Rectangle 154"/>
          <p:cNvSpPr>
            <a:spLocks noChangeArrowheads="1"/>
          </p:cNvSpPr>
          <p:nvPr/>
        </p:nvSpPr>
        <p:spPr bwMode="auto">
          <a:xfrm>
            <a:off x="2597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8" name="Rectangle 155"/>
          <p:cNvSpPr>
            <a:spLocks noChangeArrowheads="1"/>
          </p:cNvSpPr>
          <p:nvPr/>
        </p:nvSpPr>
        <p:spPr bwMode="auto">
          <a:xfrm>
            <a:off x="29019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9" name="Rectangle 156"/>
          <p:cNvSpPr>
            <a:spLocks noChangeArrowheads="1"/>
          </p:cNvSpPr>
          <p:nvPr/>
        </p:nvSpPr>
        <p:spPr bwMode="auto">
          <a:xfrm>
            <a:off x="3206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0" name="Rectangle 157"/>
          <p:cNvSpPr>
            <a:spLocks noChangeArrowheads="1"/>
          </p:cNvSpPr>
          <p:nvPr/>
        </p:nvSpPr>
        <p:spPr bwMode="auto">
          <a:xfrm>
            <a:off x="3511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1" name="Rectangle 158"/>
          <p:cNvSpPr>
            <a:spLocks noChangeArrowheads="1"/>
          </p:cNvSpPr>
          <p:nvPr/>
        </p:nvSpPr>
        <p:spPr bwMode="auto">
          <a:xfrm>
            <a:off x="38163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2" name="Rectangle 159"/>
          <p:cNvSpPr>
            <a:spLocks noChangeArrowheads="1"/>
          </p:cNvSpPr>
          <p:nvPr/>
        </p:nvSpPr>
        <p:spPr bwMode="auto">
          <a:xfrm>
            <a:off x="4121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3" name="Rectangle 160"/>
          <p:cNvSpPr>
            <a:spLocks noChangeArrowheads="1"/>
          </p:cNvSpPr>
          <p:nvPr/>
        </p:nvSpPr>
        <p:spPr bwMode="auto">
          <a:xfrm>
            <a:off x="44259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4" name="Rectangle 161"/>
          <p:cNvSpPr>
            <a:spLocks noChangeArrowheads="1"/>
          </p:cNvSpPr>
          <p:nvPr/>
        </p:nvSpPr>
        <p:spPr bwMode="auto">
          <a:xfrm>
            <a:off x="4730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5" name="Rectangle 162"/>
          <p:cNvSpPr>
            <a:spLocks noChangeArrowheads="1"/>
          </p:cNvSpPr>
          <p:nvPr/>
        </p:nvSpPr>
        <p:spPr bwMode="auto">
          <a:xfrm>
            <a:off x="5035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6" name="Rectangle 163"/>
          <p:cNvSpPr>
            <a:spLocks noChangeArrowheads="1"/>
          </p:cNvSpPr>
          <p:nvPr/>
        </p:nvSpPr>
        <p:spPr bwMode="auto">
          <a:xfrm>
            <a:off x="53403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7" name="Rectangle 164"/>
          <p:cNvSpPr>
            <a:spLocks noChangeArrowheads="1"/>
          </p:cNvSpPr>
          <p:nvPr/>
        </p:nvSpPr>
        <p:spPr bwMode="auto">
          <a:xfrm>
            <a:off x="5645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8" name="Rectangle 165"/>
          <p:cNvSpPr>
            <a:spLocks noChangeArrowheads="1"/>
          </p:cNvSpPr>
          <p:nvPr/>
        </p:nvSpPr>
        <p:spPr bwMode="auto">
          <a:xfrm>
            <a:off x="59499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9" name="Rectangle 166"/>
          <p:cNvSpPr>
            <a:spLocks noChangeArrowheads="1"/>
          </p:cNvSpPr>
          <p:nvPr/>
        </p:nvSpPr>
        <p:spPr bwMode="auto">
          <a:xfrm>
            <a:off x="6254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0" name="Rectangle 167"/>
          <p:cNvSpPr>
            <a:spLocks noChangeArrowheads="1"/>
          </p:cNvSpPr>
          <p:nvPr/>
        </p:nvSpPr>
        <p:spPr bwMode="auto">
          <a:xfrm>
            <a:off x="6559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1" name="Rectangle 168"/>
          <p:cNvSpPr>
            <a:spLocks noChangeArrowheads="1"/>
          </p:cNvSpPr>
          <p:nvPr/>
        </p:nvSpPr>
        <p:spPr bwMode="auto">
          <a:xfrm>
            <a:off x="22923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2" name="Rectangle 169"/>
          <p:cNvSpPr>
            <a:spLocks noChangeArrowheads="1"/>
          </p:cNvSpPr>
          <p:nvPr/>
        </p:nvSpPr>
        <p:spPr bwMode="auto">
          <a:xfrm>
            <a:off x="2597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3" name="Rectangle 170"/>
          <p:cNvSpPr>
            <a:spLocks noChangeArrowheads="1"/>
          </p:cNvSpPr>
          <p:nvPr/>
        </p:nvSpPr>
        <p:spPr bwMode="auto">
          <a:xfrm>
            <a:off x="29019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4" name="Rectangle 171"/>
          <p:cNvSpPr>
            <a:spLocks noChangeArrowheads="1"/>
          </p:cNvSpPr>
          <p:nvPr/>
        </p:nvSpPr>
        <p:spPr bwMode="auto">
          <a:xfrm>
            <a:off x="32067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5" name="Rectangle 172"/>
          <p:cNvSpPr>
            <a:spLocks noChangeArrowheads="1"/>
          </p:cNvSpPr>
          <p:nvPr/>
        </p:nvSpPr>
        <p:spPr bwMode="auto">
          <a:xfrm>
            <a:off x="35115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6" name="Rectangle 173"/>
          <p:cNvSpPr>
            <a:spLocks noChangeArrowheads="1"/>
          </p:cNvSpPr>
          <p:nvPr/>
        </p:nvSpPr>
        <p:spPr bwMode="auto">
          <a:xfrm>
            <a:off x="38163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7" name="Rectangle 174"/>
          <p:cNvSpPr>
            <a:spLocks noChangeArrowheads="1"/>
          </p:cNvSpPr>
          <p:nvPr/>
        </p:nvSpPr>
        <p:spPr bwMode="auto">
          <a:xfrm>
            <a:off x="4121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8" name="Rectangle 175"/>
          <p:cNvSpPr>
            <a:spLocks noChangeArrowheads="1"/>
          </p:cNvSpPr>
          <p:nvPr/>
        </p:nvSpPr>
        <p:spPr bwMode="auto">
          <a:xfrm>
            <a:off x="44259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9" name="Rectangle 176"/>
          <p:cNvSpPr>
            <a:spLocks noChangeArrowheads="1"/>
          </p:cNvSpPr>
          <p:nvPr/>
        </p:nvSpPr>
        <p:spPr bwMode="auto">
          <a:xfrm>
            <a:off x="47307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0" name="Rectangle 177"/>
          <p:cNvSpPr>
            <a:spLocks noChangeArrowheads="1"/>
          </p:cNvSpPr>
          <p:nvPr/>
        </p:nvSpPr>
        <p:spPr bwMode="auto">
          <a:xfrm>
            <a:off x="50355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1" name="Rectangle 178"/>
          <p:cNvSpPr>
            <a:spLocks noChangeArrowheads="1"/>
          </p:cNvSpPr>
          <p:nvPr/>
        </p:nvSpPr>
        <p:spPr bwMode="auto">
          <a:xfrm>
            <a:off x="53403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2" name="Rectangle 179"/>
          <p:cNvSpPr>
            <a:spLocks noChangeArrowheads="1"/>
          </p:cNvSpPr>
          <p:nvPr/>
        </p:nvSpPr>
        <p:spPr bwMode="auto">
          <a:xfrm>
            <a:off x="5645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3" name="Rectangle 180"/>
          <p:cNvSpPr>
            <a:spLocks noChangeArrowheads="1"/>
          </p:cNvSpPr>
          <p:nvPr/>
        </p:nvSpPr>
        <p:spPr bwMode="auto">
          <a:xfrm>
            <a:off x="59499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4" name="Rectangle 181"/>
          <p:cNvSpPr>
            <a:spLocks noChangeArrowheads="1"/>
          </p:cNvSpPr>
          <p:nvPr/>
        </p:nvSpPr>
        <p:spPr bwMode="auto">
          <a:xfrm>
            <a:off x="62547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5" name="Rectangle 182"/>
          <p:cNvSpPr>
            <a:spLocks noChangeArrowheads="1"/>
          </p:cNvSpPr>
          <p:nvPr/>
        </p:nvSpPr>
        <p:spPr bwMode="auto">
          <a:xfrm>
            <a:off x="65595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6" name="Rectangle 183"/>
          <p:cNvSpPr>
            <a:spLocks noChangeArrowheads="1"/>
          </p:cNvSpPr>
          <p:nvPr/>
        </p:nvSpPr>
        <p:spPr bwMode="auto">
          <a:xfrm>
            <a:off x="2292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7" name="Rectangle 184"/>
          <p:cNvSpPr>
            <a:spLocks noChangeArrowheads="1"/>
          </p:cNvSpPr>
          <p:nvPr/>
        </p:nvSpPr>
        <p:spPr bwMode="auto">
          <a:xfrm>
            <a:off x="25971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8" name="Rectangle 185"/>
          <p:cNvSpPr>
            <a:spLocks noChangeArrowheads="1"/>
          </p:cNvSpPr>
          <p:nvPr/>
        </p:nvSpPr>
        <p:spPr bwMode="auto">
          <a:xfrm>
            <a:off x="29019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9" name="Rectangle 186"/>
          <p:cNvSpPr>
            <a:spLocks noChangeArrowheads="1"/>
          </p:cNvSpPr>
          <p:nvPr/>
        </p:nvSpPr>
        <p:spPr bwMode="auto">
          <a:xfrm>
            <a:off x="3206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0" name="Rectangle 187"/>
          <p:cNvSpPr>
            <a:spLocks noChangeArrowheads="1"/>
          </p:cNvSpPr>
          <p:nvPr/>
        </p:nvSpPr>
        <p:spPr bwMode="auto">
          <a:xfrm>
            <a:off x="3511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1" name="Rectangle 188"/>
          <p:cNvSpPr>
            <a:spLocks noChangeArrowheads="1"/>
          </p:cNvSpPr>
          <p:nvPr/>
        </p:nvSpPr>
        <p:spPr bwMode="auto">
          <a:xfrm>
            <a:off x="3816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2" name="Rectangle 189"/>
          <p:cNvSpPr>
            <a:spLocks noChangeArrowheads="1"/>
          </p:cNvSpPr>
          <p:nvPr/>
        </p:nvSpPr>
        <p:spPr bwMode="auto">
          <a:xfrm>
            <a:off x="41211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3" name="Rectangle 190"/>
          <p:cNvSpPr>
            <a:spLocks noChangeArrowheads="1"/>
          </p:cNvSpPr>
          <p:nvPr/>
        </p:nvSpPr>
        <p:spPr bwMode="auto">
          <a:xfrm>
            <a:off x="44259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4" name="Rectangle 191"/>
          <p:cNvSpPr>
            <a:spLocks noChangeArrowheads="1"/>
          </p:cNvSpPr>
          <p:nvPr/>
        </p:nvSpPr>
        <p:spPr bwMode="auto">
          <a:xfrm>
            <a:off x="4730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5" name="Rectangle 192"/>
          <p:cNvSpPr>
            <a:spLocks noChangeArrowheads="1"/>
          </p:cNvSpPr>
          <p:nvPr/>
        </p:nvSpPr>
        <p:spPr bwMode="auto">
          <a:xfrm>
            <a:off x="5035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6" name="Rectangle 193"/>
          <p:cNvSpPr>
            <a:spLocks noChangeArrowheads="1"/>
          </p:cNvSpPr>
          <p:nvPr/>
        </p:nvSpPr>
        <p:spPr bwMode="auto">
          <a:xfrm>
            <a:off x="5340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7" name="Rectangle 194"/>
          <p:cNvSpPr>
            <a:spLocks noChangeArrowheads="1"/>
          </p:cNvSpPr>
          <p:nvPr/>
        </p:nvSpPr>
        <p:spPr bwMode="auto">
          <a:xfrm>
            <a:off x="56451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8" name="Rectangle 195"/>
          <p:cNvSpPr>
            <a:spLocks noChangeArrowheads="1"/>
          </p:cNvSpPr>
          <p:nvPr/>
        </p:nvSpPr>
        <p:spPr bwMode="auto">
          <a:xfrm>
            <a:off x="59499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9" name="Rectangle 196"/>
          <p:cNvSpPr>
            <a:spLocks noChangeArrowheads="1"/>
          </p:cNvSpPr>
          <p:nvPr/>
        </p:nvSpPr>
        <p:spPr bwMode="auto">
          <a:xfrm>
            <a:off x="6254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0" name="Rectangle 197"/>
          <p:cNvSpPr>
            <a:spLocks noChangeArrowheads="1"/>
          </p:cNvSpPr>
          <p:nvPr/>
        </p:nvSpPr>
        <p:spPr bwMode="auto">
          <a:xfrm>
            <a:off x="6559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1" name="Rectangle 198"/>
          <p:cNvSpPr>
            <a:spLocks noChangeArrowheads="1"/>
          </p:cNvSpPr>
          <p:nvPr/>
        </p:nvSpPr>
        <p:spPr bwMode="auto">
          <a:xfrm>
            <a:off x="2292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2" name="Rectangle 199"/>
          <p:cNvSpPr>
            <a:spLocks noChangeArrowheads="1"/>
          </p:cNvSpPr>
          <p:nvPr/>
        </p:nvSpPr>
        <p:spPr bwMode="auto">
          <a:xfrm>
            <a:off x="2597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3" name="Rectangle 200"/>
          <p:cNvSpPr>
            <a:spLocks noChangeArrowheads="1"/>
          </p:cNvSpPr>
          <p:nvPr/>
        </p:nvSpPr>
        <p:spPr bwMode="auto">
          <a:xfrm>
            <a:off x="2901950" y="5467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4" name="Rectangle 201"/>
          <p:cNvSpPr>
            <a:spLocks noChangeArrowheads="1"/>
          </p:cNvSpPr>
          <p:nvPr/>
        </p:nvSpPr>
        <p:spPr bwMode="auto">
          <a:xfrm>
            <a:off x="3206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5" name="Rectangle 202"/>
          <p:cNvSpPr>
            <a:spLocks noChangeArrowheads="1"/>
          </p:cNvSpPr>
          <p:nvPr/>
        </p:nvSpPr>
        <p:spPr bwMode="auto">
          <a:xfrm>
            <a:off x="3511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6" name="Rectangle 203"/>
          <p:cNvSpPr>
            <a:spLocks noChangeArrowheads="1"/>
          </p:cNvSpPr>
          <p:nvPr/>
        </p:nvSpPr>
        <p:spPr bwMode="auto">
          <a:xfrm>
            <a:off x="3816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7" name="Rectangle 204"/>
          <p:cNvSpPr>
            <a:spLocks noChangeArrowheads="1"/>
          </p:cNvSpPr>
          <p:nvPr/>
        </p:nvSpPr>
        <p:spPr bwMode="auto">
          <a:xfrm>
            <a:off x="4121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8" name="Rectangle 205"/>
          <p:cNvSpPr>
            <a:spLocks noChangeArrowheads="1"/>
          </p:cNvSpPr>
          <p:nvPr/>
        </p:nvSpPr>
        <p:spPr bwMode="auto">
          <a:xfrm>
            <a:off x="44259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9" name="Rectangle 206"/>
          <p:cNvSpPr>
            <a:spLocks noChangeArrowheads="1"/>
          </p:cNvSpPr>
          <p:nvPr/>
        </p:nvSpPr>
        <p:spPr bwMode="auto">
          <a:xfrm>
            <a:off x="4730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0" name="Rectangle 207"/>
          <p:cNvSpPr>
            <a:spLocks noChangeArrowheads="1"/>
          </p:cNvSpPr>
          <p:nvPr/>
        </p:nvSpPr>
        <p:spPr bwMode="auto">
          <a:xfrm>
            <a:off x="5035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1" name="Rectangle 208"/>
          <p:cNvSpPr>
            <a:spLocks noChangeArrowheads="1"/>
          </p:cNvSpPr>
          <p:nvPr/>
        </p:nvSpPr>
        <p:spPr bwMode="auto">
          <a:xfrm>
            <a:off x="5340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2" name="Rectangle 209"/>
          <p:cNvSpPr>
            <a:spLocks noChangeArrowheads="1"/>
          </p:cNvSpPr>
          <p:nvPr/>
        </p:nvSpPr>
        <p:spPr bwMode="auto">
          <a:xfrm>
            <a:off x="5645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3" name="Rectangle 210"/>
          <p:cNvSpPr>
            <a:spLocks noChangeArrowheads="1"/>
          </p:cNvSpPr>
          <p:nvPr/>
        </p:nvSpPr>
        <p:spPr bwMode="auto">
          <a:xfrm>
            <a:off x="5949950" y="5467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4" name="Rectangle 211"/>
          <p:cNvSpPr>
            <a:spLocks noChangeArrowheads="1"/>
          </p:cNvSpPr>
          <p:nvPr/>
        </p:nvSpPr>
        <p:spPr bwMode="auto">
          <a:xfrm>
            <a:off x="6254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5" name="Rectangle 212"/>
          <p:cNvSpPr>
            <a:spLocks noChangeArrowheads="1"/>
          </p:cNvSpPr>
          <p:nvPr/>
        </p:nvSpPr>
        <p:spPr bwMode="auto">
          <a:xfrm>
            <a:off x="6559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3156" name="Group 215"/>
          <p:cNvGrpSpPr>
            <a:grpSpLocks/>
          </p:cNvGrpSpPr>
          <p:nvPr/>
        </p:nvGrpSpPr>
        <p:grpSpPr bwMode="auto">
          <a:xfrm>
            <a:off x="158750" y="1219200"/>
            <a:ext cx="2051050" cy="461963"/>
            <a:chOff x="100" y="768"/>
            <a:chExt cx="1292" cy="291"/>
          </a:xfrm>
        </p:grpSpPr>
        <p:sp>
          <p:nvSpPr>
            <p:cNvPr id="83184"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85"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3157" name="Group 218"/>
          <p:cNvGrpSpPr>
            <a:grpSpLocks/>
          </p:cNvGrpSpPr>
          <p:nvPr/>
        </p:nvGrpSpPr>
        <p:grpSpPr bwMode="auto">
          <a:xfrm>
            <a:off x="158750" y="1905000"/>
            <a:ext cx="2051050" cy="461963"/>
            <a:chOff x="100" y="1200"/>
            <a:chExt cx="1292" cy="291"/>
          </a:xfrm>
        </p:grpSpPr>
        <p:sp>
          <p:nvSpPr>
            <p:cNvPr id="83182"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83"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3158" name="Rectangle 220"/>
          <p:cNvSpPr>
            <a:spLocks noChangeArrowheads="1"/>
          </p:cNvSpPr>
          <p:nvPr/>
        </p:nvSpPr>
        <p:spPr bwMode="auto">
          <a:xfrm>
            <a:off x="28956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3159" name="Rectangle 221"/>
          <p:cNvSpPr>
            <a:spLocks noChangeArrowheads="1"/>
          </p:cNvSpPr>
          <p:nvPr/>
        </p:nvSpPr>
        <p:spPr bwMode="auto">
          <a:xfrm>
            <a:off x="22860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3160" name="Rectangle 222"/>
          <p:cNvSpPr>
            <a:spLocks noChangeArrowheads="1"/>
          </p:cNvSpPr>
          <p:nvPr/>
        </p:nvSpPr>
        <p:spPr bwMode="auto">
          <a:xfrm>
            <a:off x="2895600" y="29464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1" name="Rectangle 223"/>
          <p:cNvSpPr>
            <a:spLocks noChangeArrowheads="1"/>
          </p:cNvSpPr>
          <p:nvPr/>
        </p:nvSpPr>
        <p:spPr bwMode="auto">
          <a:xfrm>
            <a:off x="2895600" y="2336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2" name="Rectangle 224"/>
          <p:cNvSpPr>
            <a:spLocks noChangeArrowheads="1"/>
          </p:cNvSpPr>
          <p:nvPr/>
        </p:nvSpPr>
        <p:spPr bwMode="auto">
          <a:xfrm>
            <a:off x="2286000" y="2336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3" name="Rectangle 225"/>
          <p:cNvSpPr>
            <a:spLocks noChangeArrowheads="1"/>
          </p:cNvSpPr>
          <p:nvPr/>
        </p:nvSpPr>
        <p:spPr bwMode="auto">
          <a:xfrm>
            <a:off x="2286000" y="29464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4" name="Rectangle 226"/>
          <p:cNvSpPr>
            <a:spLocks noChangeArrowheads="1"/>
          </p:cNvSpPr>
          <p:nvPr/>
        </p:nvSpPr>
        <p:spPr bwMode="auto">
          <a:xfrm>
            <a:off x="32004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5" name="Rectangle 227"/>
          <p:cNvSpPr>
            <a:spLocks noChangeArrowheads="1"/>
          </p:cNvSpPr>
          <p:nvPr/>
        </p:nvSpPr>
        <p:spPr bwMode="auto">
          <a:xfrm>
            <a:off x="28956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6" name="Rectangle 228"/>
          <p:cNvSpPr>
            <a:spLocks noChangeArrowheads="1"/>
          </p:cNvSpPr>
          <p:nvPr/>
        </p:nvSpPr>
        <p:spPr bwMode="auto">
          <a:xfrm>
            <a:off x="2895600" y="2032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7" name="Rectangle 229"/>
          <p:cNvSpPr>
            <a:spLocks noChangeArrowheads="1"/>
          </p:cNvSpPr>
          <p:nvPr/>
        </p:nvSpPr>
        <p:spPr bwMode="auto">
          <a:xfrm>
            <a:off x="2286000" y="2032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8" name="Rectangle 230"/>
          <p:cNvSpPr>
            <a:spLocks noChangeArrowheads="1"/>
          </p:cNvSpPr>
          <p:nvPr/>
        </p:nvSpPr>
        <p:spPr bwMode="auto">
          <a:xfrm>
            <a:off x="22860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9" name="Rectangle 231"/>
          <p:cNvSpPr>
            <a:spLocks noChangeArrowheads="1"/>
          </p:cNvSpPr>
          <p:nvPr/>
        </p:nvSpPr>
        <p:spPr bwMode="auto">
          <a:xfrm>
            <a:off x="22860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0" name="Rectangle 232"/>
          <p:cNvSpPr>
            <a:spLocks noChangeArrowheads="1"/>
          </p:cNvSpPr>
          <p:nvPr/>
        </p:nvSpPr>
        <p:spPr bwMode="auto">
          <a:xfrm>
            <a:off x="25908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1" name="Rectangle 233"/>
          <p:cNvSpPr>
            <a:spLocks noChangeArrowheads="1"/>
          </p:cNvSpPr>
          <p:nvPr/>
        </p:nvSpPr>
        <p:spPr bwMode="auto">
          <a:xfrm>
            <a:off x="28956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2" name="Rectangle 234"/>
          <p:cNvSpPr>
            <a:spLocks noChangeArrowheads="1"/>
          </p:cNvSpPr>
          <p:nvPr/>
        </p:nvSpPr>
        <p:spPr bwMode="auto">
          <a:xfrm>
            <a:off x="32004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3" name="Rectangle 235"/>
          <p:cNvSpPr>
            <a:spLocks noChangeArrowheads="1"/>
          </p:cNvSpPr>
          <p:nvPr/>
        </p:nvSpPr>
        <p:spPr bwMode="auto">
          <a:xfrm>
            <a:off x="2895600" y="1727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4" name="Rectangle 236"/>
          <p:cNvSpPr>
            <a:spLocks noChangeArrowheads="1"/>
          </p:cNvSpPr>
          <p:nvPr/>
        </p:nvSpPr>
        <p:spPr bwMode="auto">
          <a:xfrm>
            <a:off x="2909888"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5" name="Rectangle 237"/>
          <p:cNvSpPr>
            <a:spLocks noChangeArrowheads="1"/>
          </p:cNvSpPr>
          <p:nvPr/>
        </p:nvSpPr>
        <p:spPr bwMode="auto">
          <a:xfrm>
            <a:off x="3200400" y="1727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6" name="Rectangle 238"/>
          <p:cNvSpPr>
            <a:spLocks noChangeArrowheads="1"/>
          </p:cNvSpPr>
          <p:nvPr/>
        </p:nvSpPr>
        <p:spPr bwMode="auto">
          <a:xfrm>
            <a:off x="2286000" y="3860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7" name="Rectangle 239"/>
          <p:cNvSpPr>
            <a:spLocks noChangeArrowheads="1"/>
          </p:cNvSpPr>
          <p:nvPr/>
        </p:nvSpPr>
        <p:spPr bwMode="auto">
          <a:xfrm>
            <a:off x="2895600" y="3860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8" name="Rectangle 240"/>
          <p:cNvSpPr>
            <a:spLocks noChangeArrowheads="1"/>
          </p:cNvSpPr>
          <p:nvPr/>
        </p:nvSpPr>
        <p:spPr bwMode="auto">
          <a:xfrm>
            <a:off x="32004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9" name="Rectangle 241"/>
          <p:cNvSpPr>
            <a:spLocks noChangeArrowheads="1"/>
          </p:cNvSpPr>
          <p:nvPr/>
        </p:nvSpPr>
        <p:spPr bwMode="auto">
          <a:xfrm>
            <a:off x="35052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80"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44"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شش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1"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2"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3"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4"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5"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6"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7"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8"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9"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0"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1"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2"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3"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4"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5"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6"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7"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8"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9"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0"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1"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2"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3"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4"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5"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6"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7"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8"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9"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0"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1"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2"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3"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4"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5"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6"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7"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8"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9"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0"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1"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2"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3"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4"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5"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6"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7"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8"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9"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0"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1"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2"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3"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4"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5"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6"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7"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8"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9"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0"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1"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2"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3"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4"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5"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6"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7"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8"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9"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0"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1"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2"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3"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4"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5"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6"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7"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8"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9"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0"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1"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2"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3"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4"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5"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6"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7"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8"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9"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0"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1"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2"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3"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4"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5"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6"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7"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8"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9"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0"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1"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2"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3"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4"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5"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6"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7"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8"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9"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0"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1"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2"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3"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4"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5"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6"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7"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8"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9"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0"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1"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2"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3"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4"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5"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6"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7"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8"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9"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0"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1"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2"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3"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4"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5"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6"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7"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8"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9"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0"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1"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2"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3"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4"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5"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6"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7"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8"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9"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0"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1"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2"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3"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4"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5"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6"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7"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8"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9"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0"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1"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2"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3"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4"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5"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6"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7"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8"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9"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0"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1"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2"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3"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4"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5"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6"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7"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8"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9"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0"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1"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2"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3"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4"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5"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6"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7"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8"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9"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0"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1"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2"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3"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4"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5"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6"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7"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8"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9"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0"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1"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2"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3"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4"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5"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6"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7"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8"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9"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4180" name="Group 215"/>
          <p:cNvGrpSpPr>
            <a:grpSpLocks/>
          </p:cNvGrpSpPr>
          <p:nvPr/>
        </p:nvGrpSpPr>
        <p:grpSpPr bwMode="auto">
          <a:xfrm>
            <a:off x="158750" y="1219200"/>
            <a:ext cx="2051050" cy="461963"/>
            <a:chOff x="100" y="768"/>
            <a:chExt cx="1292" cy="291"/>
          </a:xfrm>
        </p:grpSpPr>
        <p:sp>
          <p:nvSpPr>
            <p:cNvPr id="84216"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217"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4181" name="Group 218"/>
          <p:cNvGrpSpPr>
            <a:grpSpLocks/>
          </p:cNvGrpSpPr>
          <p:nvPr/>
        </p:nvGrpSpPr>
        <p:grpSpPr bwMode="auto">
          <a:xfrm>
            <a:off x="158750" y="1905000"/>
            <a:ext cx="2051050" cy="461963"/>
            <a:chOff x="100" y="1200"/>
            <a:chExt cx="1292" cy="291"/>
          </a:xfrm>
        </p:grpSpPr>
        <p:sp>
          <p:nvSpPr>
            <p:cNvPr id="84214"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215"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4182" name="Rectangle 220"/>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4183" name="Rectangle 221"/>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4184" name="Rectangle 222"/>
          <p:cNvSpPr>
            <a:spLocks noChangeArrowheads="1"/>
          </p:cNvSpPr>
          <p:nvPr/>
        </p:nvSpPr>
        <p:spPr bwMode="auto">
          <a:xfrm>
            <a:off x="28956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5" name="Rectangle 223"/>
          <p:cNvSpPr>
            <a:spLocks noChangeArrowheads="1"/>
          </p:cNvSpPr>
          <p:nvPr/>
        </p:nvSpPr>
        <p:spPr bwMode="auto">
          <a:xfrm>
            <a:off x="28956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6" name="Rectangle 224"/>
          <p:cNvSpPr>
            <a:spLocks noChangeArrowheads="1"/>
          </p:cNvSpPr>
          <p:nvPr/>
        </p:nvSpPr>
        <p:spPr bwMode="auto">
          <a:xfrm>
            <a:off x="22860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7" name="Rectangle 225"/>
          <p:cNvSpPr>
            <a:spLocks noChangeArrowheads="1"/>
          </p:cNvSpPr>
          <p:nvPr/>
        </p:nvSpPr>
        <p:spPr bwMode="auto">
          <a:xfrm>
            <a:off x="22860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8" name="Rectangle 226"/>
          <p:cNvSpPr>
            <a:spLocks noChangeArrowheads="1"/>
          </p:cNvSpPr>
          <p:nvPr/>
        </p:nvSpPr>
        <p:spPr bwMode="auto">
          <a:xfrm>
            <a:off x="32004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9" name="Rectangle 227"/>
          <p:cNvSpPr>
            <a:spLocks noChangeArrowheads="1"/>
          </p:cNvSpPr>
          <p:nvPr/>
        </p:nvSpPr>
        <p:spPr bwMode="auto">
          <a:xfrm>
            <a:off x="28956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0" name="Rectangle 228"/>
          <p:cNvSpPr>
            <a:spLocks noChangeArrowheads="1"/>
          </p:cNvSpPr>
          <p:nvPr/>
        </p:nvSpPr>
        <p:spPr bwMode="auto">
          <a:xfrm>
            <a:off x="28956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1" name="Rectangle 229"/>
          <p:cNvSpPr>
            <a:spLocks noChangeArrowheads="1"/>
          </p:cNvSpPr>
          <p:nvPr/>
        </p:nvSpPr>
        <p:spPr bwMode="auto">
          <a:xfrm>
            <a:off x="22860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2" name="Rectangle 230"/>
          <p:cNvSpPr>
            <a:spLocks noChangeArrowheads="1"/>
          </p:cNvSpPr>
          <p:nvPr/>
        </p:nvSpPr>
        <p:spPr bwMode="auto">
          <a:xfrm>
            <a:off x="2286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3" name="Rectangle 231"/>
          <p:cNvSpPr>
            <a:spLocks noChangeArrowheads="1"/>
          </p:cNvSpPr>
          <p:nvPr/>
        </p:nvSpPr>
        <p:spPr bwMode="auto">
          <a:xfrm>
            <a:off x="22860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4" name="Rectangle 232"/>
          <p:cNvSpPr>
            <a:spLocks noChangeArrowheads="1"/>
          </p:cNvSpPr>
          <p:nvPr/>
        </p:nvSpPr>
        <p:spPr bwMode="auto">
          <a:xfrm>
            <a:off x="25908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5" name="Rectangle 233"/>
          <p:cNvSpPr>
            <a:spLocks noChangeArrowheads="1"/>
          </p:cNvSpPr>
          <p:nvPr/>
        </p:nvSpPr>
        <p:spPr bwMode="auto">
          <a:xfrm>
            <a:off x="28956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6" name="Rectangle 234"/>
          <p:cNvSpPr>
            <a:spLocks noChangeArrowheads="1"/>
          </p:cNvSpPr>
          <p:nvPr/>
        </p:nvSpPr>
        <p:spPr bwMode="auto">
          <a:xfrm>
            <a:off x="32004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7" name="Rectangle 235"/>
          <p:cNvSpPr>
            <a:spLocks noChangeArrowheads="1"/>
          </p:cNvSpPr>
          <p:nvPr/>
        </p:nvSpPr>
        <p:spPr bwMode="auto">
          <a:xfrm>
            <a:off x="28956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8" name="Rectangle 236"/>
          <p:cNvSpPr>
            <a:spLocks noChangeArrowheads="1"/>
          </p:cNvSpPr>
          <p:nvPr/>
        </p:nvSpPr>
        <p:spPr bwMode="auto">
          <a:xfrm>
            <a:off x="28956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199" name="Rectangle 237"/>
          <p:cNvSpPr>
            <a:spLocks noChangeArrowheads="1"/>
          </p:cNvSpPr>
          <p:nvPr/>
        </p:nvSpPr>
        <p:spPr bwMode="auto">
          <a:xfrm>
            <a:off x="32004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0" name="Rectangle 238"/>
          <p:cNvSpPr>
            <a:spLocks noChangeArrowheads="1"/>
          </p:cNvSpPr>
          <p:nvPr/>
        </p:nvSpPr>
        <p:spPr bwMode="auto">
          <a:xfrm>
            <a:off x="22860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1" name="Rectangle 239"/>
          <p:cNvSpPr>
            <a:spLocks noChangeArrowheads="1"/>
          </p:cNvSpPr>
          <p:nvPr/>
        </p:nvSpPr>
        <p:spPr bwMode="auto">
          <a:xfrm>
            <a:off x="28956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2" name="Rectangle 240"/>
          <p:cNvSpPr>
            <a:spLocks noChangeArrowheads="1"/>
          </p:cNvSpPr>
          <p:nvPr/>
        </p:nvSpPr>
        <p:spPr bwMode="auto">
          <a:xfrm>
            <a:off x="32004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3" name="Rectangle 241"/>
          <p:cNvSpPr>
            <a:spLocks noChangeArrowheads="1"/>
          </p:cNvSpPr>
          <p:nvPr/>
        </p:nvSpPr>
        <p:spPr bwMode="auto">
          <a:xfrm>
            <a:off x="35052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4" name="Rectangle 242"/>
          <p:cNvSpPr>
            <a:spLocks noChangeArrowheads="1"/>
          </p:cNvSpPr>
          <p:nvPr/>
        </p:nvSpPr>
        <p:spPr bwMode="auto">
          <a:xfrm>
            <a:off x="35052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5" name="Rectangle 243"/>
          <p:cNvSpPr>
            <a:spLocks noChangeArrowheads="1"/>
          </p:cNvSpPr>
          <p:nvPr/>
        </p:nvSpPr>
        <p:spPr bwMode="auto">
          <a:xfrm>
            <a:off x="3810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6" name="Rectangle 244"/>
          <p:cNvSpPr>
            <a:spLocks noChangeArrowheads="1"/>
          </p:cNvSpPr>
          <p:nvPr/>
        </p:nvSpPr>
        <p:spPr bwMode="auto">
          <a:xfrm>
            <a:off x="35052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7" name="Rectangle 245"/>
          <p:cNvSpPr>
            <a:spLocks noChangeArrowheads="1"/>
          </p:cNvSpPr>
          <p:nvPr/>
        </p:nvSpPr>
        <p:spPr bwMode="auto">
          <a:xfrm>
            <a:off x="32004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8" name="Rectangle 246"/>
          <p:cNvSpPr>
            <a:spLocks noChangeArrowheads="1"/>
          </p:cNvSpPr>
          <p:nvPr/>
        </p:nvSpPr>
        <p:spPr bwMode="auto">
          <a:xfrm>
            <a:off x="25908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9" name="Rectangle 247"/>
          <p:cNvSpPr>
            <a:spLocks noChangeArrowheads="1"/>
          </p:cNvSpPr>
          <p:nvPr/>
        </p:nvSpPr>
        <p:spPr bwMode="auto">
          <a:xfrm>
            <a:off x="2286000" y="4179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0" name="Rectangle 248"/>
          <p:cNvSpPr>
            <a:spLocks noChangeArrowheads="1"/>
          </p:cNvSpPr>
          <p:nvPr/>
        </p:nvSpPr>
        <p:spPr bwMode="auto">
          <a:xfrm>
            <a:off x="32004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1" name="Rectangle 249"/>
          <p:cNvSpPr>
            <a:spLocks noChangeArrowheads="1"/>
          </p:cNvSpPr>
          <p:nvPr/>
        </p:nvSpPr>
        <p:spPr bwMode="auto">
          <a:xfrm>
            <a:off x="25908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2"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52" name="Rectangle 219"/>
          <p:cNvSpPr>
            <a:spLocks noChangeArrowheads="1"/>
          </p:cNvSpPr>
          <p:nvPr/>
        </p:nvSpPr>
        <p:spPr bwMode="auto">
          <a:xfrm>
            <a:off x="381000" y="5834063"/>
            <a:ext cx="8077200" cy="4635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نقطه مورد نظر رسيده ايم مسير را بازگرديد </a:t>
            </a:r>
            <a:endParaRPr lang="en-US" sz="2400" dirty="0">
              <a:solidFill>
                <a:srgbClr val="0034DC"/>
              </a:solidFill>
              <a:latin typeface="+mn-lt"/>
              <a:cs typeface="B Zar" panose="00000400000000000000" pitchFamily="2" charset="-78"/>
            </a:endParaRPr>
          </a:p>
        </p:txBody>
      </p:sp>
      <p:sp>
        <p:nvSpPr>
          <p:cNvPr id="25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12441</TotalTime>
  <Words>1043</Words>
  <Application>Microsoft Office PowerPoint</Application>
  <PresentationFormat>On-screen Show (4:3)</PresentationFormat>
  <Paragraphs>281</Paragraphs>
  <Slides>21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B Nazanin</vt:lpstr>
      <vt:lpstr>Zar</vt:lpstr>
      <vt:lpstr>Wingdings</vt:lpstr>
      <vt:lpstr>Times New Roman</vt:lpstr>
      <vt:lpstr>新細明體</vt:lpstr>
      <vt:lpstr>Arial</vt:lpstr>
      <vt:lpstr>Symbol</vt:lpstr>
      <vt:lpstr>Tahoma</vt:lpstr>
      <vt:lpstr>B Zar</vt:lpstr>
      <vt:lpstr>Blueprint</vt:lpstr>
      <vt:lpstr>پشته و صف</vt:lpstr>
      <vt:lpstr>مسيريابي براي سيم</vt:lpstr>
      <vt:lpstr>PowerPoint Presentation</vt:lpstr>
      <vt:lpstr>مسيريابي براي سيم</vt:lpstr>
      <vt:lpstr>مسيريابي براي سيم</vt:lpstr>
      <vt:lpstr>مسيريابي براي سيم</vt:lpstr>
      <vt:lpstr>مسيريابي براي سيم</vt:lpstr>
      <vt:lpstr>مسيريابي براي سيم</vt:lpstr>
      <vt:lpstr>مسيريابي براي سيم</vt:lpstr>
      <vt:lpstr>مسيريابي براي سيم</vt:lpstr>
      <vt:lpstr>ارزيابي عبارات</vt:lpstr>
      <vt:lpstr>اولويت عملگرها در c</vt:lpstr>
      <vt:lpstr>ارزيابي عبارات</vt:lpstr>
      <vt:lpstr>ارزيابي عبارات</vt:lpstr>
      <vt:lpstr>ارزيابي عبارات</vt:lpstr>
      <vt:lpstr>ارزيابي عبارات</vt:lpstr>
      <vt:lpstr>ارزيابي عبارات</vt:lpstr>
      <vt:lpstr>تبديل عبارتهاي ميانوندي به پسوندي</vt:lpstr>
      <vt:lpstr>تبديل عبارتهاي ميانوندي به پسوندي</vt:lpstr>
      <vt:lpstr>تبديل عبارتهاي ميانوندي به پسوندي</vt:lpstr>
      <vt:lpstr>تبديل عبارتهاي ميانوندي به پسوندي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dc:title>
  <dc:creator>S. M. Vahidipour</dc:creator>
  <cp:lastModifiedBy>SM Vahidipour</cp:lastModifiedBy>
  <cp:revision>1625</cp:revision>
  <dcterms:created xsi:type="dcterms:W3CDTF">2000-10-26T15:38:46Z</dcterms:created>
  <dcterms:modified xsi:type="dcterms:W3CDTF">2020-04-15T10:08:17Z</dcterms:modified>
</cp:coreProperties>
</file>