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375" autoAdjust="0"/>
  </p:normalViewPr>
  <p:slideViewPr>
    <p:cSldViewPr>
      <p:cViewPr varScale="1">
        <p:scale>
          <a:sx n="47" d="100"/>
          <a:sy n="47" d="100"/>
        </p:scale>
        <p:origin x="159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720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4125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7421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0298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1612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unlikely </a:t>
            </a:r>
            <a:r>
              <a:rPr lang="fa-IR" dirty="0" smtClean="0"/>
              <a:t>بعید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955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17877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0582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399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0960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30722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436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9277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0912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200" spc="30" dirty="0" smtClean="0">
                <a:latin typeface="Times New Roman"/>
                <a:cs typeface="Times New Roman"/>
              </a:rPr>
              <a:t>D</a:t>
            </a:r>
            <a:r>
              <a:rPr lang="en-US" sz="1200" spc="-10" dirty="0" smtClean="0">
                <a:latin typeface="Times New Roman"/>
                <a:cs typeface="Times New Roman"/>
              </a:rPr>
              <a:t>a</a:t>
            </a:r>
            <a:r>
              <a:rPr lang="en-US" sz="1200" spc="35" dirty="0" smtClean="0">
                <a:latin typeface="Times New Roman"/>
                <a:cs typeface="Times New Roman"/>
              </a:rPr>
              <a:t>m</a:t>
            </a:r>
            <a:r>
              <a:rPr lang="en-US" sz="1200" spc="30" dirty="0" smtClean="0">
                <a:latin typeface="Times New Roman"/>
                <a:cs typeface="Times New Roman"/>
              </a:rPr>
              <a:t>p</a:t>
            </a:r>
            <a:r>
              <a:rPr lang="en-US" sz="1200" spc="-10" dirty="0" smtClean="0">
                <a:latin typeface="Times New Roman"/>
                <a:cs typeface="Times New Roman"/>
              </a:rPr>
              <a:t>e</a:t>
            </a:r>
            <a:r>
              <a:rPr lang="en-US" sz="1200" spc="45" dirty="0" smtClean="0">
                <a:latin typeface="Times New Roman"/>
                <a:cs typeface="Times New Roman"/>
              </a:rPr>
              <a:t>n </a:t>
            </a:r>
            <a:r>
              <a:rPr lang="fa-IR" sz="1200" spc="45" dirty="0" smtClean="0">
                <a:latin typeface="Times New Roman"/>
                <a:cs typeface="Times New Roman"/>
              </a:rPr>
              <a:t>تعدیل کردن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73917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5878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83583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87552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49499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44246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10823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6959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0389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will refer to the group of documents over which we perform retrieval as the (document) </a:t>
            </a:r>
            <a:r>
              <a:rPr lang="en-US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sometimes also referred to as a </a:t>
            </a:r>
            <a:r>
              <a:rPr lang="en-US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corpus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body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texts).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need: 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topic about which the user desires to know more, is differentiated from a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query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which is what the user conveys to the computer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an attempt to communicate the information need.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document is </a:t>
            </a:r>
            <a:r>
              <a:rPr lang="en-US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relevant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it is one that the user perceives as containing information </a:t>
            </a:r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value with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respect to their personal information need.</a:t>
            </a:r>
          </a:p>
        </p:txBody>
      </p:sp>
    </p:spTree>
    <p:extLst>
      <p:ext uri="{BB962C8B-B14F-4D97-AF65-F5344CB8AC3E}">
        <p14:creationId xmlns:p14="http://schemas.microsoft.com/office/powerpoint/2010/main" val="34896115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41373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32819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30907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38585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6790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81526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34651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20092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588249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7955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345192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24281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496805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4137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9638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a-IR" dirty="0" smtClean="0"/>
              <a:t>"شرکت فورد موتور امروز اعلام کرد که داریل هیزل به عنوان رئیس جمهور لینکلن جورج موفق خواهد شد"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96187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4185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9392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8724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3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8055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0" y="91439"/>
                </a:moveTo>
                <a:lnTo>
                  <a:pt x="3703320" y="91439"/>
                </a:lnTo>
                <a:lnTo>
                  <a:pt x="370332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37576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0" y="91439"/>
                </a:moveTo>
                <a:lnTo>
                  <a:pt x="3703320" y="91439"/>
                </a:lnTo>
                <a:lnTo>
                  <a:pt x="370332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42815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0" y="91439"/>
                </a:moveTo>
                <a:lnTo>
                  <a:pt x="3703320" y="91439"/>
                </a:lnTo>
                <a:lnTo>
                  <a:pt x="370332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38912" y="612648"/>
            <a:ext cx="11311255" cy="786765"/>
          </a:xfrm>
          <a:custGeom>
            <a:avLst/>
            <a:gdLst/>
            <a:ahLst/>
            <a:cxnLst/>
            <a:rect l="l" t="t" r="r" b="b"/>
            <a:pathLst>
              <a:path w="11311255" h="786765">
                <a:moveTo>
                  <a:pt x="0" y="786384"/>
                </a:moveTo>
                <a:lnTo>
                  <a:pt x="11311128" y="786384"/>
                </a:lnTo>
                <a:lnTo>
                  <a:pt x="11311128" y="0"/>
                </a:lnTo>
                <a:lnTo>
                  <a:pt x="0" y="0"/>
                </a:lnTo>
                <a:lnTo>
                  <a:pt x="0" y="786384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8055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0" y="91439"/>
                </a:moveTo>
                <a:lnTo>
                  <a:pt x="3703320" y="91439"/>
                </a:lnTo>
                <a:lnTo>
                  <a:pt x="370332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37576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0" y="91439"/>
                </a:moveTo>
                <a:lnTo>
                  <a:pt x="3703320" y="91439"/>
                </a:lnTo>
                <a:lnTo>
                  <a:pt x="370332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42815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0" y="91439"/>
                </a:moveTo>
                <a:lnTo>
                  <a:pt x="3703320" y="91439"/>
                </a:lnTo>
                <a:lnTo>
                  <a:pt x="370332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7114" y="1224474"/>
            <a:ext cx="7557770" cy="1756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9088" y="1815856"/>
            <a:ext cx="10413822" cy="2804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871197" y="6636873"/>
            <a:ext cx="215900" cy="180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1.jp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g"/><Relationship Id="rId4" Type="http://schemas.openxmlformats.org/officeDocument/2006/relationships/image" Target="../media/image31.jp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7305" algn="ctr">
              <a:lnSpc>
                <a:spcPts val="4780"/>
              </a:lnSpc>
            </a:pPr>
            <a:r>
              <a:rPr spc="-40" dirty="0"/>
              <a:t>AD</a:t>
            </a:r>
            <a:r>
              <a:rPr spc="-540" dirty="0"/>
              <a:t>V</a:t>
            </a:r>
            <a:r>
              <a:rPr spc="-40" dirty="0"/>
              <a:t>ANC</a:t>
            </a:r>
            <a:r>
              <a:rPr spc="-30" dirty="0"/>
              <a:t>E</a:t>
            </a:r>
            <a:r>
              <a:rPr dirty="0"/>
              <a:t>D</a:t>
            </a:r>
            <a:r>
              <a:rPr spc="-100" dirty="0"/>
              <a:t> </a:t>
            </a:r>
            <a:r>
              <a:rPr spc="-105" dirty="0"/>
              <a:t>T</a:t>
            </a:r>
            <a:r>
              <a:rPr spc="20" dirty="0"/>
              <a:t>O</a:t>
            </a:r>
            <a:r>
              <a:rPr spc="45" dirty="0"/>
              <a:t>P</a:t>
            </a:r>
            <a:r>
              <a:rPr spc="5" dirty="0"/>
              <a:t>I</a:t>
            </a:r>
            <a:r>
              <a:rPr spc="-40" dirty="0"/>
              <a:t>C</a:t>
            </a:r>
            <a:r>
              <a:rPr dirty="0"/>
              <a:t>S</a:t>
            </a:r>
          </a:p>
          <a:p>
            <a:pPr marL="12700" marR="5080" algn="ctr">
              <a:lnSpc>
                <a:spcPts val="4830"/>
              </a:lnSpc>
              <a:spcBef>
                <a:spcPts val="114"/>
              </a:spcBef>
            </a:pPr>
            <a:r>
              <a:rPr spc="10" dirty="0"/>
              <a:t>I</a:t>
            </a:r>
            <a:r>
              <a:rPr dirty="0"/>
              <a:t>N</a:t>
            </a:r>
            <a:r>
              <a:rPr spc="-25" dirty="0"/>
              <a:t> </a:t>
            </a:r>
            <a:r>
              <a:rPr spc="10" dirty="0"/>
              <a:t>I</a:t>
            </a:r>
            <a:r>
              <a:rPr spc="-35" dirty="0"/>
              <a:t>N</a:t>
            </a:r>
            <a:r>
              <a:rPr spc="50" dirty="0"/>
              <a:t>F</a:t>
            </a:r>
            <a:r>
              <a:rPr spc="20" dirty="0"/>
              <a:t>O</a:t>
            </a:r>
            <a:r>
              <a:rPr spc="-35" dirty="0"/>
              <a:t>R</a:t>
            </a:r>
            <a:r>
              <a:rPr dirty="0"/>
              <a:t>M</a:t>
            </a:r>
            <a:r>
              <a:rPr spc="-315" dirty="0"/>
              <a:t>A</a:t>
            </a:r>
            <a:r>
              <a:rPr spc="-25" dirty="0"/>
              <a:t>T</a:t>
            </a:r>
            <a:r>
              <a:rPr spc="10" dirty="0"/>
              <a:t>I</a:t>
            </a:r>
            <a:r>
              <a:rPr spc="-45" dirty="0"/>
              <a:t>O</a:t>
            </a:r>
            <a:r>
              <a:rPr dirty="0"/>
              <a:t>N</a:t>
            </a:r>
            <a:r>
              <a:rPr spc="-240" dirty="0"/>
              <a:t> </a:t>
            </a:r>
            <a:r>
              <a:rPr spc="-35" dirty="0"/>
              <a:t>R</a:t>
            </a:r>
            <a:r>
              <a:rPr spc="-25" dirty="0"/>
              <a:t>ET</a:t>
            </a:r>
            <a:r>
              <a:rPr spc="-35" dirty="0"/>
              <a:t>R</a:t>
            </a:r>
            <a:r>
              <a:rPr spc="10" dirty="0"/>
              <a:t>I</a:t>
            </a:r>
            <a:r>
              <a:rPr spc="-25" dirty="0"/>
              <a:t>E</a:t>
            </a:r>
            <a:r>
              <a:rPr spc="-540" dirty="0"/>
              <a:t>V</a:t>
            </a:r>
            <a:r>
              <a:rPr spc="-35" dirty="0"/>
              <a:t>A</a:t>
            </a:r>
            <a:r>
              <a:rPr dirty="0"/>
              <a:t>L </a:t>
            </a:r>
            <a:r>
              <a:rPr spc="-35" dirty="0"/>
              <a:t>AN</a:t>
            </a:r>
            <a:r>
              <a:rPr dirty="0"/>
              <a:t>D</a:t>
            </a:r>
            <a:r>
              <a:rPr spc="-100" dirty="0"/>
              <a:t> </a:t>
            </a:r>
            <a:r>
              <a:rPr dirty="0"/>
              <a:t>W</a:t>
            </a:r>
            <a:r>
              <a:rPr spc="-30" dirty="0"/>
              <a:t>E</a:t>
            </a:r>
            <a:r>
              <a:rPr dirty="0"/>
              <a:t>B</a:t>
            </a:r>
            <a:r>
              <a:rPr spc="-25" dirty="0"/>
              <a:t> </a:t>
            </a:r>
            <a:r>
              <a:rPr spc="-15" dirty="0"/>
              <a:t>S</a:t>
            </a:r>
            <a:r>
              <a:rPr spc="-25" dirty="0"/>
              <a:t>E</a:t>
            </a:r>
            <a:r>
              <a:rPr spc="-35" dirty="0"/>
              <a:t>ARC</a:t>
            </a:r>
            <a:r>
              <a:rPr dirty="0"/>
              <a:t>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8055" y="3776471"/>
            <a:ext cx="11256645" cy="2391424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600" b="1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Lecture</a:t>
            </a:r>
            <a:r>
              <a:rPr sz="26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i="1" spc="-2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26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sz="26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30"/>
              </a:spcBef>
            </a:pPr>
            <a:r>
              <a:rPr sz="2600" b="1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Over</a:t>
            </a:r>
            <a:r>
              <a:rPr sz="2600" b="1" i="1" spc="-25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2600" b="1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iew</a:t>
            </a:r>
            <a:r>
              <a:rPr sz="26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6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i="1" spc="-10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600" b="1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rad</a:t>
            </a:r>
            <a:r>
              <a:rPr sz="2600" b="1" i="1" spc="-2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6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tio</a:t>
            </a:r>
            <a:r>
              <a:rPr sz="2600" b="1" i="1" spc="-3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600" b="1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2600" b="1" i="1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IR</a:t>
            </a:r>
            <a:r>
              <a:rPr sz="2600" b="1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i="1" spc="-4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600" b="1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r>
              <a:rPr sz="2600" b="1" i="1" spc="-9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2600" b="1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ods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4765675" marR="4411980" indent="-13970" algn="ctr">
              <a:lnSpc>
                <a:spcPct val="126200"/>
              </a:lnSpc>
            </a:pPr>
            <a:r>
              <a:rPr lang="en-US" sz="2000" b="1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S. M. Vahidipour</a:t>
            </a:r>
          </a:p>
          <a:p>
            <a:pPr marL="4765675" marR="4411980" indent="-13970" algn="ctr">
              <a:lnSpc>
                <a:spcPct val="126200"/>
              </a:lnSpc>
            </a:pPr>
            <a:r>
              <a:rPr lang="en-US" sz="2000" b="1" spc="-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Tanks Dr. </a:t>
            </a:r>
            <a:r>
              <a:rPr lang="en-US" sz="2000" b="1" spc="-1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Momtazi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oo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-17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10</a:t>
            </a:fld>
            <a:endParaRPr spc="10" dirty="0"/>
          </a:p>
        </p:txBody>
      </p:sp>
      <p:sp>
        <p:nvSpPr>
          <p:cNvPr id="4" name="object 4"/>
          <p:cNvSpPr txBox="1"/>
          <p:nvPr/>
        </p:nvSpPr>
        <p:spPr>
          <a:xfrm>
            <a:off x="889088" y="1815856"/>
            <a:ext cx="6055995" cy="2297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spc="-4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dv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g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endParaRPr sz="2350">
              <a:latin typeface="Times New Roman"/>
              <a:cs typeface="Times New Roman"/>
            </a:endParaRPr>
          </a:p>
          <a:p>
            <a:pPr marL="699135" lvl="1" indent="-229235">
              <a:lnSpc>
                <a:spcPct val="100000"/>
              </a:lnSpc>
              <a:spcBef>
                <a:spcPts val="63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99770" algn="l"/>
              </a:tabLst>
            </a:pPr>
            <a:r>
              <a:rPr sz="2000" spc="20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su</a:t>
            </a:r>
            <a:r>
              <a:rPr sz="2000" spc="10" dirty="0">
                <a:latin typeface="Times New Roman"/>
                <a:cs typeface="Times New Roman"/>
              </a:rPr>
              <a:t>lt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nd 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ti</a:t>
            </a:r>
            <a:r>
              <a:rPr sz="2000" spc="-150" dirty="0">
                <a:latin typeface="Times New Roman"/>
                <a:cs typeface="Times New Roman"/>
              </a:rPr>
              <a:t>v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ea</a:t>
            </a:r>
            <a:r>
              <a:rPr sz="2000" dirty="0">
                <a:latin typeface="Times New Roman"/>
                <a:cs typeface="Times New Roman"/>
              </a:rPr>
              <a:t>sy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 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xp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365"/>
              </a:spcBef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spc="20" dirty="0">
                <a:latin typeface="Times New Roman"/>
                <a:cs typeface="Times New Roman"/>
              </a:rPr>
              <a:t>D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55" dirty="0">
                <a:latin typeface="Times New Roman"/>
                <a:cs typeface="Times New Roman"/>
              </a:rPr>
              <a:t>s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dv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g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endParaRPr sz="2350">
              <a:latin typeface="Times New Roman"/>
              <a:cs typeface="Times New Roman"/>
            </a:endParaRPr>
          </a:p>
          <a:p>
            <a:pPr marL="699135" lvl="1" indent="-229235">
              <a:lnSpc>
                <a:spcPct val="100000"/>
              </a:lnSpc>
              <a:spcBef>
                <a:spcPts val="63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99770" algn="l"/>
              </a:tabLst>
            </a:pPr>
            <a:r>
              <a:rPr sz="2000" spc="20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150" dirty="0">
                <a:latin typeface="Times New Roman"/>
                <a:cs typeface="Times New Roman"/>
              </a:rPr>
              <a:t>v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-150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 o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  <a:p>
            <a:pPr marL="699135" lvl="1" indent="-229235">
              <a:lnSpc>
                <a:spcPct val="100000"/>
              </a:lnSpc>
              <a:spcBef>
                <a:spcPts val="555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99770" algn="l"/>
              </a:tabLst>
            </a:pPr>
            <a:r>
              <a:rPr sz="2000" spc="2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x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qu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spc="-100" dirty="0">
                <a:latin typeface="Times New Roman"/>
                <a:cs typeface="Times New Roman"/>
              </a:rPr>
              <a:t>f</a:t>
            </a:r>
            <a:r>
              <a:rPr sz="2000" spc="-25" dirty="0">
                <a:latin typeface="Times New Roman"/>
                <a:cs typeface="Times New Roman"/>
              </a:rPr>
              <a:t>f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90" dirty="0">
                <a:latin typeface="Times New Roman"/>
                <a:cs typeface="Times New Roman"/>
              </a:rPr>
              <a:t>w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10" dirty="0">
                <a:latin typeface="Times New Roman"/>
                <a:cs typeface="Times New Roman"/>
              </a:rPr>
              <a:t>it</a:t>
            </a:r>
            <a:r>
              <a:rPr sz="2000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363595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-1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ct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-17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vs 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k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g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11</a:t>
            </a:fld>
            <a:endParaRPr spc="1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/>
              <p:nvPr/>
            </p:nvSpPr>
            <p:spPr>
              <a:xfrm>
                <a:off x="889088" y="1815856"/>
                <a:ext cx="10469880" cy="316240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241300" indent="-228600">
                  <a:lnSpc>
                    <a:spcPct val="100000"/>
                  </a:lnSpc>
                  <a:buClr>
                    <a:srgbClr val="903062"/>
                  </a:buClr>
                  <a:buSzPct val="93617"/>
                  <a:buFont typeface="Wingdings 2"/>
                  <a:buChar char=""/>
                  <a:tabLst>
                    <a:tab pos="241300" algn="l"/>
                  </a:tabLst>
                </a:pPr>
                <a:r>
                  <a:rPr lang="en-US" sz="2350" spc="25" dirty="0" smtClean="0">
                    <a:latin typeface="Times New Roman"/>
                    <a:cs typeface="Times New Roman"/>
                  </a:rPr>
                  <a:t>D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c</a:t>
                </a:r>
                <a:r>
                  <a:rPr lang="en-US" sz="2350" spc="45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-35" dirty="0">
                    <a:latin typeface="Times New Roman"/>
                    <a:cs typeface="Times New Roman"/>
                  </a:rPr>
                  <a:t>m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26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55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l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ec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ti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n</a:t>
                </a:r>
                <a:endParaRPr lang="en-US" sz="2350" dirty="0">
                  <a:latin typeface="Times New Roman"/>
                  <a:cs typeface="Times New Roman"/>
                </a:endParaRPr>
              </a:p>
              <a:p>
                <a:pPr marL="699135" lvl="1" indent="-229235">
                  <a:lnSpc>
                    <a:spcPct val="100000"/>
                  </a:lnSpc>
                  <a:spcBef>
                    <a:spcPts val="630"/>
                  </a:spcBef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699770" algn="l"/>
                  </a:tabLst>
                </a:pPr>
                <a14:m>
                  <m:oMath xmlns:m="http://schemas.openxmlformats.org/officeDocument/2006/math">
                    <m:r>
                      <a:rPr lang="en-US" sz="2000" i="1" spc="20" dirty="0" smtClean="0">
                        <a:latin typeface="Cambria Math" panose="02040503050406030204" pitchFamily="18" charset="0"/>
                        <a:cs typeface="Times New Roman"/>
                      </a:rPr>
                      <m:t>𝑅</m:t>
                    </m:r>
                    <m:r>
                      <a:rPr lang="en-US" sz="2000" b="0" i="1" spc="20" dirty="0" smtClean="0">
                        <a:latin typeface="Cambria Math" panose="02040503050406030204" pitchFamily="18" charset="0"/>
                        <a:cs typeface="Times New Roman"/>
                      </a:rPr>
                      <m:t>′</m:t>
                    </m:r>
                    <m:r>
                      <a:rPr lang="en-US" sz="2000" i="1" spc="-25" dirty="0">
                        <a:latin typeface="Cambria Math" panose="02040503050406030204" pitchFamily="18" charset="0"/>
                        <a:cs typeface="Times New Roman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/>
                      </a:rPr>
                      <m:t>𝑞</m:t>
                    </m:r>
                    <m:r>
                      <a:rPr lang="en-US" sz="2000" i="1" spc="-30" dirty="0">
                        <a:latin typeface="Cambria Math" panose="02040503050406030204" pitchFamily="18" charset="0"/>
                        <a:cs typeface="Times New Roman"/>
                      </a:rPr>
                      <m:t>)</m:t>
                    </m:r>
                    <m:r>
                      <a:rPr lang="en-US" sz="2000" i="1" spc="10" dirty="0">
                        <a:latin typeface="Cambria Math" panose="02040503050406030204" pitchFamily="18" charset="0"/>
                        <a:cs typeface="Times New Roman"/>
                      </a:rPr>
                      <m:t>=</m:t>
                    </m:r>
                    <m:r>
                      <a:rPr lang="en-US" sz="2000" i="1" spc="-30" dirty="0">
                        <a:latin typeface="Cambria Math" panose="02040503050406030204" pitchFamily="18" charset="0"/>
                        <a:cs typeface="Times New Roman"/>
                      </a:rPr>
                      <m:t>{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  <m:r>
                      <a:rPr lang="en-US" sz="2025" i="1" spc="7" baseline="-18518" dirty="0">
                        <a:latin typeface="Cambria Math" panose="02040503050406030204" pitchFamily="18" charset="0"/>
                        <a:cs typeface="Times New Roman"/>
                      </a:rPr>
                      <m:t>𝑐</m:t>
                    </m:r>
                    <m:r>
                      <a:rPr lang="en-US" sz="2025" i="1" spc="-15" baseline="-18518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r>
                      <a:rPr lang="en-US" sz="2000" i="1" spc="-45" dirty="0">
                        <a:latin typeface="Cambria Math" panose="02040503050406030204" pitchFamily="18" charset="0"/>
                        <a:cs typeface="Times New Roman"/>
                      </a:rPr>
                      <m:t>|</m:t>
                    </m:r>
                    <m:r>
                      <a:rPr lang="en-US" sz="2000" i="1" spc="-25" dirty="0">
                        <a:latin typeface="Cambria Math" panose="02040503050406030204" pitchFamily="18" charset="0"/>
                        <a:cs typeface="Times New Roman"/>
                      </a:rPr>
                      <m:t>𝑓</m:t>
                    </m:r>
                    <m:r>
                      <a:rPr lang="en-US" sz="2000" i="1" spc="-25" dirty="0">
                        <a:latin typeface="Cambria Math" panose="02040503050406030204" pitchFamily="18" charset="0"/>
                        <a:cs typeface="Times New Roman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/>
                      </a:rPr>
                      <m:t>,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/>
                      </a:rPr>
                      <m:t>𝑞</m:t>
                    </m:r>
                    <m:r>
                      <a:rPr lang="en-US" sz="2000" i="1" spc="-30" dirty="0">
                        <a:latin typeface="Cambria Math" panose="02040503050406030204" pitchFamily="18" charset="0"/>
                        <a:cs typeface="Times New Roman"/>
                      </a:rPr>
                      <m:t>)</m:t>
                    </m:r>
                    <m:r>
                      <a:rPr lang="en-US" sz="2000" i="1" spc="20" dirty="0">
                        <a:latin typeface="Cambria Math" panose="02040503050406030204" pitchFamily="18" charset="0"/>
                        <a:cs typeface="Times New Roman"/>
                      </a:rPr>
                      <m:t>=</m:t>
                    </m:r>
                    <m:r>
                      <a:rPr lang="en-US" sz="2000" i="1" spc="-5" dirty="0">
                        <a:latin typeface="Cambria Math" panose="02040503050406030204" pitchFamily="18" charset="0"/>
                        <a:cs typeface="Times New Roman"/>
                      </a:rPr>
                      <m:t>1</m:t>
                    </m:r>
                    <m:r>
                      <a:rPr lang="en-US" sz="2000" i="1" spc="-35" dirty="0">
                        <a:latin typeface="Cambria Math" panose="02040503050406030204" pitchFamily="18" charset="0"/>
                        <a:cs typeface="Times New Roman"/>
                      </a:rPr>
                      <m:t>}</m:t>
                    </m:r>
                  </m:oMath>
                </a14:m>
                <a:r>
                  <a:rPr lang="en-US" sz="2000" dirty="0">
                    <a:latin typeface="Times New Roman"/>
                    <a:cs typeface="Times New Roman"/>
                  </a:rPr>
                  <a:t>, </a:t>
                </a:r>
                <a:r>
                  <a:rPr lang="en-US" sz="2000" spc="-90" dirty="0">
                    <a:latin typeface="Times New Roman"/>
                    <a:cs typeface="Times New Roman"/>
                  </a:rPr>
                  <a:t>w</a:t>
                </a:r>
                <a:r>
                  <a:rPr lang="en-US" sz="2000" dirty="0">
                    <a:latin typeface="Times New Roman"/>
                    <a:cs typeface="Times New Roman"/>
                  </a:rPr>
                  <a:t>h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r</a:t>
                </a:r>
                <a:r>
                  <a:rPr lang="en-US" sz="2000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110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pc="-25" dirty="0" smtClean="0">
                        <a:latin typeface="Cambria Math" panose="02040503050406030204" pitchFamily="18" charset="0"/>
                        <a:cs typeface="Times New Roman"/>
                      </a:rPr>
                      <m:t>𝑓</m:t>
                    </m:r>
                    <m:r>
                      <a:rPr lang="en-US" sz="2000" i="1" spc="-25" dirty="0" smtClean="0">
                        <a:latin typeface="Cambria Math" panose="02040503050406030204" pitchFamily="18" charset="0"/>
                        <a:cs typeface="Times New Roman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/>
                      </a:rPr>
                      <m:t>,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/>
                      </a:rPr>
                      <m:t>𝑞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cs typeface="Times New Roman"/>
                      </a:rPr>
                      <m:t>)</m:t>
                    </m:r>
                    <m:r>
                      <a:rPr lang="en-US" sz="2000" i="1" spc="-35" dirty="0">
                        <a:latin typeface="Cambria Math" panose="02040503050406030204" pitchFamily="18" charset="0"/>
                        <a:cs typeface="Cambria Math"/>
                      </a:rPr>
                      <m:t>∈</m:t>
                    </m:r>
                    <m:r>
                      <a:rPr lang="en-US" sz="2000" i="1" spc="-35" dirty="0">
                        <a:latin typeface="Cambria Math" panose="02040503050406030204" pitchFamily="18" charset="0"/>
                        <a:cs typeface="Times New Roman"/>
                      </a:rPr>
                      <m:t>{</m:t>
                    </m:r>
                    <m:r>
                      <a:rPr lang="en-US" sz="2000" i="1" spc="-5" dirty="0">
                        <a:latin typeface="Cambria Math" panose="02040503050406030204" pitchFamily="18" charset="0"/>
                        <a:cs typeface="Times New Roman"/>
                      </a:rPr>
                      <m:t>0</m:t>
                    </m:r>
                    <m:r>
                      <a:rPr lang="en-US" sz="2000" i="1" spc="-5" dirty="0">
                        <a:latin typeface="Cambria Math" panose="02040503050406030204" pitchFamily="18" charset="0"/>
                        <a:cs typeface="Times New Roman"/>
                      </a:rPr>
                      <m:t>,</m:t>
                    </m:r>
                    <m:r>
                      <a:rPr lang="en-US" sz="2000" i="1" spc="-5" dirty="0">
                        <a:latin typeface="Cambria Math" panose="02040503050406030204" pitchFamily="18" charset="0"/>
                        <a:cs typeface="Times New Roman"/>
                      </a:rPr>
                      <m:t>1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/>
                      </a:rPr>
                      <m:t>}</m:t>
                    </m:r>
                  </m:oMath>
                </a14:m>
                <a:r>
                  <a:rPr lang="en-US" sz="2000" spc="-3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000" dirty="0">
                    <a:latin typeface="Times New Roman"/>
                    <a:cs typeface="Times New Roman"/>
                  </a:rPr>
                  <a:t>s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a</a:t>
                </a:r>
                <a:r>
                  <a:rPr lang="en-US" sz="2000" dirty="0">
                    <a:latin typeface="Times New Roman"/>
                    <a:cs typeface="Times New Roman"/>
                  </a:rPr>
                  <a:t>n 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000" dirty="0">
                    <a:latin typeface="Times New Roman"/>
                    <a:cs typeface="Times New Roman"/>
                  </a:rPr>
                  <a:t>nd</a:t>
                </a:r>
                <a:r>
                  <a:rPr lang="en-US" sz="2000" spc="15" dirty="0">
                    <a:latin typeface="Times New Roman"/>
                    <a:cs typeface="Times New Roman"/>
                  </a:rPr>
                  <a:t>i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ca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t</a:t>
                </a:r>
                <a:r>
                  <a:rPr lang="en-US" sz="2000" dirty="0">
                    <a:latin typeface="Times New Roman"/>
                    <a:cs typeface="Times New Roman"/>
                  </a:rPr>
                  <a:t>or</a:t>
                </a:r>
                <a:r>
                  <a:rPr lang="en-US" sz="2000" spc="-9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f</a:t>
                </a:r>
                <a:r>
                  <a:rPr lang="en-US" sz="2000" dirty="0">
                    <a:latin typeface="Times New Roman"/>
                    <a:cs typeface="Times New Roman"/>
                  </a:rPr>
                  <a:t>un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c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ti</a:t>
                </a:r>
                <a:r>
                  <a:rPr lang="en-US" sz="2000" dirty="0">
                    <a:latin typeface="Times New Roman"/>
                    <a:cs typeface="Times New Roman"/>
                  </a:rPr>
                  <a:t>on or</a:t>
                </a:r>
                <a:r>
                  <a:rPr lang="en-US" sz="2000" spc="-20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b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000" dirty="0">
                    <a:latin typeface="Times New Roman"/>
                    <a:cs typeface="Times New Roman"/>
                  </a:rPr>
                  <a:t>n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a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r</a:t>
                </a:r>
                <a:r>
                  <a:rPr lang="en-US" sz="2000" dirty="0">
                    <a:latin typeface="Times New Roman"/>
                    <a:cs typeface="Times New Roman"/>
                  </a:rPr>
                  <a:t>y</a:t>
                </a:r>
                <a:r>
                  <a:rPr lang="en-US" sz="2000" spc="-7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c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l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a</a:t>
                </a:r>
                <a:r>
                  <a:rPr lang="en-US" sz="2000" dirty="0">
                    <a:latin typeface="Times New Roman"/>
                    <a:cs typeface="Times New Roman"/>
                  </a:rPr>
                  <a:t>ss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f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dirty="0">
                    <a:latin typeface="Times New Roman"/>
                    <a:cs typeface="Times New Roman"/>
                  </a:rPr>
                  <a:t>r</a:t>
                </a:r>
              </a:p>
              <a:p>
                <a:pPr marL="699135" lvl="1" indent="-229235">
                  <a:lnSpc>
                    <a:spcPct val="100000"/>
                  </a:lnSpc>
                  <a:spcBef>
                    <a:spcPts val="630"/>
                  </a:spcBef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699770" algn="l"/>
                  </a:tabLst>
                </a:pPr>
                <a:r>
                  <a:rPr lang="en-US" sz="2000" spc="25" dirty="0">
                    <a:latin typeface="Times New Roman"/>
                    <a:cs typeface="Times New Roman"/>
                  </a:rPr>
                  <a:t>S</a:t>
                </a:r>
                <a:r>
                  <a:rPr lang="en-US" sz="2000" spc="-75" dirty="0">
                    <a:latin typeface="Times New Roman"/>
                    <a:cs typeface="Times New Roman"/>
                  </a:rPr>
                  <a:t>y</a:t>
                </a:r>
                <a:r>
                  <a:rPr lang="en-US" sz="2000" dirty="0">
                    <a:latin typeface="Times New Roman"/>
                    <a:cs typeface="Times New Roman"/>
                  </a:rPr>
                  <a:t>s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t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dirty="0">
                    <a:latin typeface="Times New Roman"/>
                    <a:cs typeface="Times New Roman"/>
                  </a:rPr>
                  <a:t>m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135" dirty="0">
                    <a:latin typeface="Times New Roman"/>
                    <a:cs typeface="Times New Roman"/>
                  </a:rPr>
                  <a:t>m</a:t>
                </a:r>
                <a:r>
                  <a:rPr lang="en-US" sz="2000" dirty="0">
                    <a:latin typeface="Times New Roman"/>
                    <a:cs typeface="Times New Roman"/>
                  </a:rPr>
                  <a:t>ust</a:t>
                </a:r>
                <a:r>
                  <a:rPr lang="en-US" sz="2000" spc="20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d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ec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000" dirty="0">
                    <a:latin typeface="Times New Roman"/>
                    <a:cs typeface="Times New Roman"/>
                  </a:rPr>
                  <a:t>de</a:t>
                </a:r>
                <a:r>
                  <a:rPr lang="en-US" sz="2000" spc="3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000" dirty="0">
                    <a:latin typeface="Times New Roman"/>
                    <a:cs typeface="Times New Roman"/>
                  </a:rPr>
                  <a:t>f</a:t>
                </a:r>
                <a:r>
                  <a:rPr lang="en-US" sz="2000" spc="-95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a</a:t>
                </a:r>
                <a:r>
                  <a:rPr lang="en-US" sz="2000" spc="40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doc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000" dirty="0">
                    <a:latin typeface="Times New Roman"/>
                    <a:cs typeface="Times New Roman"/>
                  </a:rPr>
                  <a:t>s</a:t>
                </a:r>
                <a:r>
                  <a:rPr lang="en-US" sz="2000" spc="-6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l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-150" dirty="0">
                    <a:latin typeface="Times New Roman"/>
                    <a:cs typeface="Times New Roman"/>
                  </a:rPr>
                  <a:t>v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a</a:t>
                </a:r>
                <a:r>
                  <a:rPr lang="en-US" sz="2000" dirty="0">
                    <a:latin typeface="Times New Roman"/>
                    <a:cs typeface="Times New Roman"/>
                  </a:rPr>
                  <a:t>nt</a:t>
                </a:r>
                <a:r>
                  <a:rPr lang="en-US" sz="2000" spc="155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or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not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40" dirty="0">
                    <a:latin typeface="Times New Roman"/>
                    <a:cs typeface="Times New Roman"/>
                  </a:rPr>
                  <a:t>(</a:t>
                </a:r>
                <a:r>
                  <a:rPr lang="en-US" sz="2000" b="1" dirty="0">
                    <a:latin typeface="Times New Roman"/>
                    <a:cs typeface="Times New Roman"/>
                  </a:rPr>
                  <a:t>a</a:t>
                </a:r>
                <a:r>
                  <a:rPr lang="en-US" sz="2000" b="1" spc="25" dirty="0">
                    <a:latin typeface="Times New Roman"/>
                    <a:cs typeface="Times New Roman"/>
                  </a:rPr>
                  <a:t>b</a:t>
                </a:r>
                <a:r>
                  <a:rPr lang="en-US" sz="2000" b="1" dirty="0">
                    <a:latin typeface="Times New Roman"/>
                    <a:cs typeface="Times New Roman"/>
                  </a:rPr>
                  <a:t>so</a:t>
                </a:r>
                <a:r>
                  <a:rPr lang="en-US" sz="2000" b="1" spc="10" dirty="0">
                    <a:latin typeface="Times New Roman"/>
                    <a:cs typeface="Times New Roman"/>
                  </a:rPr>
                  <a:t>l</a:t>
                </a:r>
                <a:r>
                  <a:rPr lang="en-US" sz="2000" b="1" spc="25" dirty="0">
                    <a:latin typeface="Times New Roman"/>
                    <a:cs typeface="Times New Roman"/>
                  </a:rPr>
                  <a:t>u</a:t>
                </a:r>
                <a:r>
                  <a:rPr lang="en-US" sz="2000" b="1" spc="-25" dirty="0">
                    <a:latin typeface="Times New Roman"/>
                    <a:cs typeface="Times New Roman"/>
                  </a:rPr>
                  <a:t>t</a:t>
                </a:r>
                <a:r>
                  <a:rPr lang="en-US" sz="2000" b="1" dirty="0">
                    <a:latin typeface="Times New Roman"/>
                    <a:cs typeface="Times New Roman"/>
                  </a:rPr>
                  <a:t>e</a:t>
                </a:r>
                <a:r>
                  <a:rPr lang="en-US" sz="2000" b="1" spc="-175" dirty="0">
                    <a:latin typeface="Times New Roman"/>
                    <a:cs typeface="Times New Roman"/>
                  </a:rPr>
                  <a:t> </a:t>
                </a:r>
                <a:r>
                  <a:rPr lang="en-US" sz="2000" b="1" spc="-105" dirty="0">
                    <a:latin typeface="Times New Roman"/>
                    <a:cs typeface="Times New Roman"/>
                  </a:rPr>
                  <a:t>r</a:t>
                </a:r>
                <a:r>
                  <a:rPr lang="en-US" sz="2000" b="1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b="1" spc="10" dirty="0">
                    <a:latin typeface="Times New Roman"/>
                    <a:cs typeface="Times New Roman"/>
                  </a:rPr>
                  <a:t>l</a:t>
                </a:r>
                <a:r>
                  <a:rPr lang="en-US" sz="2000" b="1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b="1" dirty="0">
                    <a:latin typeface="Times New Roman"/>
                    <a:cs typeface="Times New Roman"/>
                  </a:rPr>
                  <a:t>va</a:t>
                </a:r>
                <a:r>
                  <a:rPr lang="en-US" sz="2000" b="1" spc="20" dirty="0">
                    <a:latin typeface="Times New Roman"/>
                    <a:cs typeface="Times New Roman"/>
                  </a:rPr>
                  <a:t>n</a:t>
                </a:r>
                <a:r>
                  <a:rPr lang="en-US" sz="2000" b="1" spc="-35" dirty="0">
                    <a:latin typeface="Times New Roman"/>
                    <a:cs typeface="Times New Roman"/>
                  </a:rPr>
                  <a:t>c</a:t>
                </a:r>
                <a:r>
                  <a:rPr lang="en-US" sz="2000" b="1" spc="-5" dirty="0">
                    <a:latin typeface="Times New Roman"/>
                    <a:cs typeface="Times New Roman"/>
                  </a:rPr>
                  <a:t>e</a:t>
                </a:r>
                <a:r>
                  <a:rPr lang="en-US" sz="2000" dirty="0">
                    <a:latin typeface="Times New Roman"/>
                    <a:cs typeface="Times New Roman"/>
                  </a:rPr>
                  <a:t>)</a:t>
                </a:r>
              </a:p>
              <a:p>
                <a:pPr lvl="1">
                  <a:lnSpc>
                    <a:spcPct val="100000"/>
                  </a:lnSpc>
                  <a:buClr>
                    <a:srgbClr val="903062"/>
                  </a:buClr>
                  <a:buFont typeface="Wingdings 2"/>
                  <a:buChar char=""/>
                </a:pPr>
                <a:endParaRPr lang="en-US" sz="2000" dirty="0">
                  <a:latin typeface="Times New Roman"/>
                  <a:cs typeface="Times New Roman"/>
                </a:endParaRPr>
              </a:p>
              <a:p>
                <a:pPr lvl="1">
                  <a:lnSpc>
                    <a:spcPct val="100000"/>
                  </a:lnSpc>
                  <a:spcBef>
                    <a:spcPts val="17"/>
                  </a:spcBef>
                  <a:buClr>
                    <a:srgbClr val="903062"/>
                  </a:buClr>
                  <a:buFont typeface="Wingdings 2"/>
                  <a:buChar char=""/>
                </a:pPr>
                <a:endParaRPr lang="en-US" sz="1550" dirty="0">
                  <a:latin typeface="Times New Roman"/>
                  <a:cs typeface="Times New Roman"/>
                </a:endParaRPr>
              </a:p>
              <a:p>
                <a:pPr marL="241300" indent="-228600">
                  <a:lnSpc>
                    <a:spcPct val="100000"/>
                  </a:lnSpc>
                  <a:buClr>
                    <a:srgbClr val="903062"/>
                  </a:buClr>
                  <a:buSzPct val="93617"/>
                  <a:buFont typeface="Wingdings 2"/>
                  <a:buChar char=""/>
                  <a:tabLst>
                    <a:tab pos="241300" algn="l"/>
                  </a:tabLst>
                </a:pPr>
                <a:r>
                  <a:rPr lang="en-US" sz="2350" spc="20" dirty="0">
                    <a:latin typeface="Times New Roman"/>
                    <a:cs typeface="Times New Roman"/>
                  </a:rPr>
                  <a:t>D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c</a:t>
                </a:r>
                <a:r>
                  <a:rPr lang="en-US" sz="2350" spc="40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-35" dirty="0">
                    <a:latin typeface="Times New Roman"/>
                    <a:cs typeface="Times New Roman"/>
                  </a:rPr>
                  <a:t>m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26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40" dirty="0">
                    <a:latin typeface="Times New Roman"/>
                    <a:cs typeface="Times New Roman"/>
                  </a:rPr>
                  <a:t>k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g</a:t>
                </a:r>
                <a:endParaRPr lang="en-US" sz="2350" dirty="0">
                  <a:latin typeface="Times New Roman"/>
                  <a:cs typeface="Times New Roman"/>
                </a:endParaRPr>
              </a:p>
              <a:p>
                <a:pPr marL="699135" lvl="1" indent="-229235">
                  <a:lnSpc>
                    <a:spcPct val="100000"/>
                  </a:lnSpc>
                  <a:spcBef>
                    <a:spcPts val="630"/>
                  </a:spcBef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699770" algn="l"/>
                  </a:tabLst>
                </a:pPr>
                <a14:m>
                  <m:oMath xmlns:m="http://schemas.openxmlformats.org/officeDocument/2006/math">
                    <m:r>
                      <a:rPr lang="en-US" sz="2000" i="1" spc="25" dirty="0" smtClean="0">
                        <a:latin typeface="Cambria Math" panose="02040503050406030204" pitchFamily="18" charset="0"/>
                        <a:cs typeface="Times New Roman"/>
                      </a:rPr>
                      <m:t>𝑅</m:t>
                    </m:r>
                    <m:r>
                      <a:rPr lang="en-US" sz="2000" b="0" i="1" spc="25" dirty="0" smtClean="0">
                        <a:latin typeface="Cambria Math" panose="02040503050406030204" pitchFamily="18" charset="0"/>
                        <a:cs typeface="Times New Roman"/>
                      </a:rPr>
                      <m:t>′</m:t>
                    </m:r>
                    <m:r>
                      <a:rPr lang="en-US" sz="2000" i="1" spc="-20" dirty="0">
                        <a:latin typeface="Cambria Math" panose="02040503050406030204" pitchFamily="18" charset="0"/>
                        <a:cs typeface="Times New Roman"/>
                      </a:rPr>
                      <m:t>(</m:t>
                    </m:r>
                    <m:r>
                      <a:rPr lang="en-US" sz="2000" i="1" spc="5" dirty="0">
                        <a:latin typeface="Cambria Math" panose="02040503050406030204" pitchFamily="18" charset="0"/>
                        <a:cs typeface="Times New Roman"/>
                      </a:rPr>
                      <m:t>𝑞</m:t>
                    </m:r>
                    <m:r>
                      <a:rPr lang="en-US" sz="2000" i="1" spc="5" dirty="0">
                        <a:latin typeface="Cambria Math" panose="02040503050406030204" pitchFamily="18" charset="0"/>
                        <a:cs typeface="Times New Roman"/>
                      </a:rPr>
                      <m:t>) = {</m:t>
                    </m:r>
                    <m:r>
                      <a:rPr lang="en-US" sz="2000" i="1" spc="5" dirty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  <m:r>
                      <a:rPr lang="en-US" sz="2025" i="1" spc="7" baseline="-18518" dirty="0">
                        <a:latin typeface="Cambria Math" panose="02040503050406030204" pitchFamily="18" charset="0"/>
                        <a:cs typeface="Times New Roman"/>
                      </a:rPr>
                      <m:t>𝑐</m:t>
                    </m:r>
                    <m:r>
                      <a:rPr lang="en-US" sz="2025" i="1" spc="-15" baseline="-18518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r>
                      <a:rPr lang="en-US" sz="2000" i="1" spc="-45" dirty="0">
                        <a:latin typeface="Cambria Math" panose="02040503050406030204" pitchFamily="18" charset="0"/>
                        <a:cs typeface="Times New Roman"/>
                      </a:rPr>
                      <m:t>|</m:t>
                    </m:r>
                    <m:r>
                      <a:rPr lang="en-US" sz="2000" i="1" spc="-20" dirty="0">
                        <a:latin typeface="Cambria Math" panose="02040503050406030204" pitchFamily="18" charset="0"/>
                        <a:cs typeface="Times New Roman"/>
                      </a:rPr>
                      <m:t>𝑓</m:t>
                    </m:r>
                    <m:r>
                      <a:rPr lang="en-US" sz="2000" i="1" spc="-20" dirty="0">
                        <a:latin typeface="Cambria Math" panose="02040503050406030204" pitchFamily="18" charset="0"/>
                        <a:cs typeface="Times New Roman"/>
                      </a:rPr>
                      <m:t>(</m:t>
                    </m:r>
                    <m:r>
                      <a:rPr lang="en-US" sz="2000" i="1" spc="5" dirty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  <m:r>
                      <a:rPr lang="en-US" sz="2000" i="1" spc="5" dirty="0">
                        <a:latin typeface="Cambria Math" panose="02040503050406030204" pitchFamily="18" charset="0"/>
                        <a:cs typeface="Times New Roman"/>
                      </a:rPr>
                      <m:t>,</m:t>
                    </m:r>
                    <m:r>
                      <a:rPr lang="en-US" sz="2000" i="1" spc="5" dirty="0">
                        <a:latin typeface="Cambria Math" panose="02040503050406030204" pitchFamily="18" charset="0"/>
                        <a:cs typeface="Times New Roman"/>
                      </a:rPr>
                      <m:t>𝑞</m:t>
                    </m:r>
                    <m:r>
                      <a:rPr lang="en-US" sz="2000" i="1" spc="-20" dirty="0">
                        <a:latin typeface="Cambria Math" panose="02040503050406030204" pitchFamily="18" charset="0"/>
                        <a:cs typeface="Times New Roman"/>
                      </a:rPr>
                      <m:t>)</m:t>
                    </m:r>
                    <m:r>
                      <a:rPr lang="en-US" sz="2000" i="1" spc="15" dirty="0">
                        <a:latin typeface="Cambria Math" panose="02040503050406030204" pitchFamily="18" charset="0"/>
                        <a:cs typeface="Times New Roman"/>
                      </a:rPr>
                      <m:t>&gt;</m:t>
                    </m:r>
                    <m:r>
                      <a:rPr lang="el-GR" sz="2000" i="1" spc="-30" dirty="0">
                        <a:latin typeface="Cambria Math" panose="02040503050406030204" pitchFamily="18" charset="0"/>
                        <a:cs typeface="Times New Roman"/>
                      </a:rPr>
                      <m:t>𝜃</m:t>
                    </m:r>
                    <m:r>
                      <a:rPr lang="el-GR" sz="2000" i="1" spc="-30" dirty="0">
                        <a:latin typeface="Cambria Math" panose="02040503050406030204" pitchFamily="18" charset="0"/>
                        <a:cs typeface="Times New Roman"/>
                      </a:rPr>
                      <m:t>}</m:t>
                    </m:r>
                  </m:oMath>
                </a14:m>
                <a:r>
                  <a:rPr lang="el-GR" sz="2000" spc="5" dirty="0">
                    <a:latin typeface="Times New Roman"/>
                    <a:cs typeface="Times New Roman"/>
                  </a:rPr>
                  <a:t>,</a:t>
                </a:r>
                <a:r>
                  <a:rPr lang="el-GR" sz="2000" spc="7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80" dirty="0">
                    <a:latin typeface="Times New Roman"/>
                    <a:cs typeface="Times New Roman"/>
                  </a:rPr>
                  <a:t>w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h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-20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114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pc="-20" dirty="0" smtClean="0">
                        <a:latin typeface="Cambria Math" panose="02040503050406030204" pitchFamily="18" charset="0"/>
                        <a:cs typeface="Times New Roman"/>
                      </a:rPr>
                      <m:t>𝑓</m:t>
                    </m:r>
                    <m:r>
                      <a:rPr lang="en-US" sz="2000" i="1" spc="-20" dirty="0" smtClean="0">
                        <a:latin typeface="Cambria Math" panose="02040503050406030204" pitchFamily="18" charset="0"/>
                        <a:cs typeface="Times New Roman"/>
                      </a:rPr>
                      <m:t>(</m:t>
                    </m:r>
                    <m:r>
                      <a:rPr lang="en-US" sz="2000" i="1" spc="5" dirty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  <m:r>
                      <a:rPr lang="en-US" sz="2000" i="1" spc="5" dirty="0">
                        <a:latin typeface="Cambria Math" panose="02040503050406030204" pitchFamily="18" charset="0"/>
                        <a:cs typeface="Times New Roman"/>
                      </a:rPr>
                      <m:t>,</m:t>
                    </m:r>
                    <m:r>
                      <a:rPr lang="en-US" sz="2000" i="1" spc="5" dirty="0">
                        <a:latin typeface="Cambria Math" panose="02040503050406030204" pitchFamily="18" charset="0"/>
                        <a:cs typeface="Times New Roman"/>
                      </a:rPr>
                      <m:t>𝑞</m:t>
                    </m:r>
                    <m:r>
                      <a:rPr lang="en-US" sz="2000" i="1" spc="5" dirty="0">
                        <a:latin typeface="Cambria Math" panose="02040503050406030204" pitchFamily="18" charset="0"/>
                        <a:cs typeface="Times New Roman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1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20" dirty="0">
                    <a:latin typeface="Times New Roman"/>
                    <a:cs typeface="Times New Roman"/>
                  </a:rPr>
                  <a:t>i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s</a:t>
                </a:r>
                <a:r>
                  <a:rPr lang="en-US" sz="2000" spc="-6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a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20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15" dirty="0">
                    <a:latin typeface="Times New Roman"/>
                    <a:cs typeface="Times New Roman"/>
                  </a:rPr>
                  <a:t>l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-135" dirty="0">
                    <a:latin typeface="Times New Roman"/>
                    <a:cs typeface="Times New Roman"/>
                  </a:rPr>
                  <a:t>v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a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n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c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e</a:t>
                </a:r>
                <a:r>
                  <a:rPr lang="en-US" sz="200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24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114" dirty="0">
                    <a:latin typeface="Times New Roman"/>
                    <a:cs typeface="Times New Roman"/>
                  </a:rPr>
                  <a:t>m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ea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su</a:t>
                </a:r>
                <a:r>
                  <a:rPr lang="en-US" sz="2000" spc="-20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114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20" dirty="0">
                    <a:latin typeface="Times New Roman"/>
                    <a:cs typeface="Times New Roman"/>
                  </a:rPr>
                  <a:t>f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un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c</a:t>
                </a:r>
                <a:r>
                  <a:rPr lang="en-US" sz="2000" spc="15" dirty="0">
                    <a:latin typeface="Times New Roman"/>
                    <a:cs typeface="Times New Roman"/>
                  </a:rPr>
                  <a:t>ti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on</a:t>
                </a:r>
                <a:endParaRPr lang="en-US" sz="2000" dirty="0">
                  <a:latin typeface="Times New Roman"/>
                  <a:cs typeface="Times New Roman"/>
                </a:endParaRPr>
              </a:p>
              <a:p>
                <a:pPr marL="973455" lvl="2" indent="-228600">
                  <a:lnSpc>
                    <a:spcPct val="100000"/>
                  </a:lnSpc>
                  <a:spcBef>
                    <a:spcPts val="610"/>
                  </a:spcBef>
                  <a:buClr>
                    <a:srgbClr val="903062"/>
                  </a:buClr>
                  <a:buSzPct val="91666"/>
                  <a:buFont typeface="Wingdings 2"/>
                  <a:buChar char=""/>
                  <a:tabLst>
                    <a:tab pos="974090" algn="l"/>
                  </a:tabLst>
                </a:pPr>
                <a14:m>
                  <m:oMath xmlns:m="http://schemas.openxmlformats.org/officeDocument/2006/math">
                    <m:r>
                      <a:rPr lang="el-GR" sz="1800" i="1" dirty="0" smtClean="0">
                        <a:latin typeface="Cambria Math" panose="02040503050406030204" pitchFamily="18" charset="0"/>
                        <a:cs typeface="Times New Roman"/>
                      </a:rPr>
                      <m:t>𝜃</m:t>
                    </m:r>
                  </m:oMath>
                </a14:m>
                <a:r>
                  <a:rPr lang="el-GR" sz="1800" spc="-20" dirty="0">
                    <a:latin typeface="Times New Roman"/>
                    <a:cs typeface="Times New Roman"/>
                  </a:rPr>
                  <a:t> </a:t>
                </a:r>
                <a:r>
                  <a:rPr lang="en-US" sz="1800" spc="-70" dirty="0">
                    <a:latin typeface="Times New Roman"/>
                    <a:cs typeface="Times New Roman"/>
                  </a:rPr>
                  <a:t>i</a:t>
                </a:r>
                <a:r>
                  <a:rPr lang="en-US" sz="1800" dirty="0">
                    <a:latin typeface="Times New Roman"/>
                    <a:cs typeface="Times New Roman"/>
                  </a:rPr>
                  <a:t>s</a:t>
                </a:r>
                <a:r>
                  <a:rPr lang="en-US" sz="1800" spc="65" dirty="0">
                    <a:latin typeface="Times New Roman"/>
                    <a:cs typeface="Times New Roman"/>
                  </a:rPr>
                  <a:t> </a:t>
                </a:r>
                <a:r>
                  <a:rPr lang="en-US" sz="1800" dirty="0">
                    <a:latin typeface="Times New Roman"/>
                    <a:cs typeface="Times New Roman"/>
                  </a:rPr>
                  <a:t>a</a:t>
                </a:r>
                <a:r>
                  <a:rPr lang="en-US" sz="1800" spc="40" dirty="0">
                    <a:latin typeface="Times New Roman"/>
                    <a:cs typeface="Times New Roman"/>
                  </a:rPr>
                  <a:t> </a:t>
                </a:r>
                <a:r>
                  <a:rPr lang="en-US" sz="1800" spc="-10" dirty="0">
                    <a:latin typeface="Times New Roman"/>
                    <a:cs typeface="Times New Roman"/>
                  </a:rPr>
                  <a:t>c</a:t>
                </a:r>
                <a:r>
                  <a:rPr lang="en-US" sz="1800" spc="30" dirty="0">
                    <a:latin typeface="Times New Roman"/>
                    <a:cs typeface="Times New Roman"/>
                  </a:rPr>
                  <a:t>u</a:t>
                </a:r>
                <a:r>
                  <a:rPr lang="en-US" sz="1800" dirty="0">
                    <a:latin typeface="Times New Roman"/>
                    <a:cs typeface="Times New Roman"/>
                  </a:rPr>
                  <a:t>t</a:t>
                </a:r>
                <a:r>
                  <a:rPr lang="en-US" sz="1800" spc="35" dirty="0">
                    <a:latin typeface="Times New Roman"/>
                    <a:cs typeface="Times New Roman"/>
                  </a:rPr>
                  <a:t>o</a:t>
                </a:r>
                <a:r>
                  <a:rPr lang="en-US" sz="1800" spc="-25" dirty="0">
                    <a:latin typeface="Times New Roman"/>
                    <a:cs typeface="Times New Roman"/>
                  </a:rPr>
                  <a:t>f</a:t>
                </a:r>
                <a:r>
                  <a:rPr lang="en-US" sz="1800" dirty="0">
                    <a:latin typeface="Times New Roman"/>
                    <a:cs typeface="Times New Roman"/>
                  </a:rPr>
                  <a:t>f</a:t>
                </a:r>
                <a:r>
                  <a:rPr lang="en-US" sz="1800" spc="-114" dirty="0">
                    <a:latin typeface="Times New Roman"/>
                    <a:cs typeface="Times New Roman"/>
                  </a:rPr>
                  <a:t> </a:t>
                </a:r>
                <a:r>
                  <a:rPr lang="en-US" sz="1800" spc="30" dirty="0">
                    <a:latin typeface="Times New Roman"/>
                    <a:cs typeface="Times New Roman"/>
                  </a:rPr>
                  <a:t>d</a:t>
                </a:r>
                <a:r>
                  <a:rPr lang="en-US" sz="1800" spc="-10" dirty="0">
                    <a:latin typeface="Times New Roman"/>
                    <a:cs typeface="Times New Roman"/>
                  </a:rPr>
                  <a:t>e</a:t>
                </a:r>
                <a:r>
                  <a:rPr lang="en-US" sz="1800" dirty="0">
                    <a:latin typeface="Times New Roman"/>
                    <a:cs typeface="Times New Roman"/>
                  </a:rPr>
                  <a:t>te</a:t>
                </a:r>
                <a:r>
                  <a:rPr lang="en-US" sz="1800" spc="-30" dirty="0">
                    <a:latin typeface="Times New Roman"/>
                    <a:cs typeface="Times New Roman"/>
                  </a:rPr>
                  <a:t>r</a:t>
                </a:r>
                <a:r>
                  <a:rPr lang="en-US" sz="1800" spc="35" dirty="0">
                    <a:latin typeface="Times New Roman"/>
                    <a:cs typeface="Times New Roman"/>
                  </a:rPr>
                  <a:t>m</a:t>
                </a:r>
                <a:r>
                  <a:rPr lang="en-US" sz="1800" spc="-70" dirty="0">
                    <a:latin typeface="Times New Roman"/>
                    <a:cs typeface="Times New Roman"/>
                  </a:rPr>
                  <a:t>i</a:t>
                </a:r>
                <a:r>
                  <a:rPr lang="en-US" sz="1800" spc="30" dirty="0">
                    <a:latin typeface="Times New Roman"/>
                    <a:cs typeface="Times New Roman"/>
                  </a:rPr>
                  <a:t>n</a:t>
                </a:r>
                <a:r>
                  <a:rPr lang="en-US" sz="1800" spc="-10" dirty="0">
                    <a:latin typeface="Times New Roman"/>
                    <a:cs typeface="Times New Roman"/>
                  </a:rPr>
                  <a:t>e</a:t>
                </a:r>
                <a:r>
                  <a:rPr lang="en-US" sz="1800" dirty="0">
                    <a:latin typeface="Times New Roman"/>
                    <a:cs typeface="Times New Roman"/>
                  </a:rPr>
                  <a:t>d</a:t>
                </a:r>
                <a:r>
                  <a:rPr lang="en-US" sz="1800" spc="15" dirty="0">
                    <a:latin typeface="Times New Roman"/>
                    <a:cs typeface="Times New Roman"/>
                  </a:rPr>
                  <a:t> </a:t>
                </a:r>
                <a:r>
                  <a:rPr lang="en-US" sz="1800" spc="30" dirty="0">
                    <a:latin typeface="Times New Roman"/>
                    <a:cs typeface="Times New Roman"/>
                  </a:rPr>
                  <a:t>b</a:t>
                </a:r>
                <a:r>
                  <a:rPr lang="en-US" sz="1800" dirty="0">
                    <a:latin typeface="Times New Roman"/>
                    <a:cs typeface="Times New Roman"/>
                  </a:rPr>
                  <a:t>y</a:t>
                </a:r>
                <a:r>
                  <a:rPr lang="en-US" sz="1800" spc="-60" dirty="0">
                    <a:latin typeface="Times New Roman"/>
                    <a:cs typeface="Times New Roman"/>
                  </a:rPr>
                  <a:t> </a:t>
                </a:r>
                <a:r>
                  <a:rPr lang="en-US" sz="1800" dirty="0">
                    <a:latin typeface="Times New Roman"/>
                    <a:cs typeface="Times New Roman"/>
                  </a:rPr>
                  <a:t>t</a:t>
                </a:r>
                <a:r>
                  <a:rPr lang="en-US" sz="1800" spc="35" dirty="0">
                    <a:latin typeface="Times New Roman"/>
                    <a:cs typeface="Times New Roman"/>
                  </a:rPr>
                  <a:t>h</a:t>
                </a:r>
                <a:r>
                  <a:rPr lang="en-US" sz="1800" dirty="0">
                    <a:latin typeface="Times New Roman"/>
                    <a:cs typeface="Times New Roman"/>
                  </a:rPr>
                  <a:t>e</a:t>
                </a:r>
                <a:r>
                  <a:rPr lang="en-US" sz="1800" spc="-30" dirty="0">
                    <a:latin typeface="Times New Roman"/>
                    <a:cs typeface="Times New Roman"/>
                  </a:rPr>
                  <a:t> </a:t>
                </a:r>
                <a:r>
                  <a:rPr lang="en-US" sz="1800" spc="30" dirty="0">
                    <a:latin typeface="Times New Roman"/>
                    <a:cs typeface="Times New Roman"/>
                  </a:rPr>
                  <a:t>u</a:t>
                </a:r>
                <a:r>
                  <a:rPr lang="en-US" sz="1800" spc="15" dirty="0">
                    <a:latin typeface="Times New Roman"/>
                    <a:cs typeface="Times New Roman"/>
                  </a:rPr>
                  <a:t>s</a:t>
                </a:r>
                <a:r>
                  <a:rPr lang="en-US" sz="1800" spc="-10" dirty="0">
                    <a:latin typeface="Times New Roman"/>
                    <a:cs typeface="Times New Roman"/>
                  </a:rPr>
                  <a:t>e</a:t>
                </a:r>
                <a:r>
                  <a:rPr lang="en-US" sz="1800" dirty="0">
                    <a:latin typeface="Times New Roman"/>
                    <a:cs typeface="Times New Roman"/>
                  </a:rPr>
                  <a:t>r</a:t>
                </a:r>
              </a:p>
              <a:p>
                <a:pPr marL="699135" lvl="1" indent="-229235">
                  <a:lnSpc>
                    <a:spcPct val="100000"/>
                  </a:lnSpc>
                  <a:spcBef>
                    <a:spcPts val="595"/>
                  </a:spcBef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699770" algn="l"/>
                  </a:tabLst>
                </a:pPr>
                <a:r>
                  <a:rPr lang="en-US" sz="2000" spc="25" dirty="0">
                    <a:latin typeface="Times New Roman"/>
                    <a:cs typeface="Times New Roman"/>
                  </a:rPr>
                  <a:t>S</a:t>
                </a:r>
                <a:r>
                  <a:rPr lang="en-US" sz="2000" spc="-75" dirty="0">
                    <a:latin typeface="Times New Roman"/>
                    <a:cs typeface="Times New Roman"/>
                  </a:rPr>
                  <a:t>y</a:t>
                </a:r>
                <a:r>
                  <a:rPr lang="en-US" sz="2000" dirty="0">
                    <a:latin typeface="Times New Roman"/>
                    <a:cs typeface="Times New Roman"/>
                  </a:rPr>
                  <a:t>s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t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dirty="0">
                    <a:latin typeface="Times New Roman"/>
                    <a:cs typeface="Times New Roman"/>
                  </a:rPr>
                  <a:t>m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on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l</a:t>
                </a:r>
                <a:r>
                  <a:rPr lang="en-US" sz="2000" dirty="0">
                    <a:latin typeface="Times New Roman"/>
                    <a:cs typeface="Times New Roman"/>
                  </a:rPr>
                  <a:t>y</a:t>
                </a:r>
                <a:r>
                  <a:rPr lang="en-US" sz="2000" spc="-70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n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ee</a:t>
                </a:r>
                <a:r>
                  <a:rPr lang="en-US" sz="2000" dirty="0">
                    <a:latin typeface="Times New Roman"/>
                    <a:cs typeface="Times New Roman"/>
                  </a:rPr>
                  <a:t>ds </a:t>
                </a:r>
                <a:r>
                  <a:rPr lang="en-US" sz="2000" spc="15" dirty="0">
                    <a:latin typeface="Times New Roman"/>
                    <a:cs typeface="Times New Roman"/>
                  </a:rPr>
                  <a:t>t</a:t>
                </a:r>
                <a:r>
                  <a:rPr lang="en-US" sz="2000" dirty="0">
                    <a:latin typeface="Times New Roman"/>
                    <a:cs typeface="Times New Roman"/>
                  </a:rPr>
                  <a:t>o</a:t>
                </a:r>
                <a:r>
                  <a:rPr lang="en-US" sz="2000" spc="-70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d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ec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000" dirty="0">
                    <a:latin typeface="Times New Roman"/>
                    <a:cs typeface="Times New Roman"/>
                  </a:rPr>
                  <a:t>de</a:t>
                </a:r>
                <a:r>
                  <a:rPr lang="en-US" sz="2000" spc="3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000" dirty="0">
                    <a:latin typeface="Times New Roman"/>
                    <a:cs typeface="Times New Roman"/>
                  </a:rPr>
                  <a:t>f</a:t>
                </a:r>
                <a:r>
                  <a:rPr lang="en-US" sz="2000" spc="-20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one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doc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000" dirty="0">
                    <a:latin typeface="Times New Roman"/>
                    <a:cs typeface="Times New Roman"/>
                  </a:rPr>
                  <a:t>s</a:t>
                </a:r>
                <a:r>
                  <a:rPr lang="en-US" sz="2000" spc="-6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135" dirty="0">
                    <a:latin typeface="Times New Roman"/>
                    <a:cs typeface="Times New Roman"/>
                  </a:rPr>
                  <a:t>m</a:t>
                </a:r>
                <a:r>
                  <a:rPr lang="en-US" sz="2000" dirty="0">
                    <a:latin typeface="Times New Roman"/>
                    <a:cs typeface="Times New Roman"/>
                  </a:rPr>
                  <a:t>o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r</a:t>
                </a:r>
                <a:r>
                  <a:rPr lang="en-US" sz="2000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11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li</a:t>
                </a:r>
                <a:r>
                  <a:rPr lang="en-US" sz="2000" dirty="0">
                    <a:latin typeface="Times New Roman"/>
                    <a:cs typeface="Times New Roman"/>
                  </a:rPr>
                  <a:t>k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l</a:t>
                </a:r>
                <a:r>
                  <a:rPr lang="en-US" sz="2000" dirty="0">
                    <a:latin typeface="Times New Roman"/>
                    <a:cs typeface="Times New Roman"/>
                  </a:rPr>
                  <a:t>y</a:t>
                </a:r>
                <a:r>
                  <a:rPr lang="en-US" sz="2000" spc="-7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l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-150" dirty="0">
                    <a:latin typeface="Times New Roman"/>
                    <a:cs typeface="Times New Roman"/>
                  </a:rPr>
                  <a:t>v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a</a:t>
                </a:r>
                <a:r>
                  <a:rPr lang="en-US" sz="2000" dirty="0">
                    <a:latin typeface="Times New Roman"/>
                    <a:cs typeface="Times New Roman"/>
                  </a:rPr>
                  <a:t>nt</a:t>
                </a:r>
                <a:r>
                  <a:rPr lang="en-US" sz="2000" spc="15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t</a:t>
                </a:r>
                <a:r>
                  <a:rPr lang="en-US" sz="2000" dirty="0">
                    <a:latin typeface="Times New Roman"/>
                    <a:cs typeface="Times New Roman"/>
                  </a:rPr>
                  <a:t>h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a</a:t>
                </a:r>
                <a:r>
                  <a:rPr lang="en-US" sz="2000" dirty="0">
                    <a:latin typeface="Times New Roman"/>
                    <a:cs typeface="Times New Roman"/>
                  </a:rPr>
                  <a:t>n 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a</a:t>
                </a:r>
                <a:r>
                  <a:rPr lang="en-US" sz="2000" dirty="0">
                    <a:latin typeface="Times New Roman"/>
                    <a:cs typeface="Times New Roman"/>
                  </a:rPr>
                  <a:t>no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t</a:t>
                </a:r>
                <a:r>
                  <a:rPr lang="en-US" sz="2000" dirty="0">
                    <a:latin typeface="Times New Roman"/>
                    <a:cs typeface="Times New Roman"/>
                  </a:rPr>
                  <a:t>h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-2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70" dirty="0">
                    <a:latin typeface="Times New Roman"/>
                    <a:cs typeface="Times New Roman"/>
                  </a:rPr>
                  <a:t>(</a:t>
                </a:r>
                <a:r>
                  <a:rPr lang="en-US" sz="2000" b="1" spc="-105" dirty="0">
                    <a:latin typeface="Times New Roman"/>
                    <a:cs typeface="Times New Roman"/>
                  </a:rPr>
                  <a:t>r</a:t>
                </a:r>
                <a:r>
                  <a:rPr lang="en-US" sz="2000" b="1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b="1" spc="10" dirty="0">
                    <a:latin typeface="Times New Roman"/>
                    <a:cs typeface="Times New Roman"/>
                  </a:rPr>
                  <a:t>l</a:t>
                </a:r>
                <a:r>
                  <a:rPr lang="en-US" sz="2000" b="1" dirty="0">
                    <a:latin typeface="Times New Roman"/>
                    <a:cs typeface="Times New Roman"/>
                  </a:rPr>
                  <a:t>a</a:t>
                </a:r>
                <a:r>
                  <a:rPr lang="en-US" sz="2000" b="1" spc="-30" dirty="0">
                    <a:latin typeface="Times New Roman"/>
                    <a:cs typeface="Times New Roman"/>
                  </a:rPr>
                  <a:t>t</a:t>
                </a:r>
                <a:r>
                  <a:rPr lang="en-US" sz="2000" b="1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000" b="1" dirty="0">
                    <a:latin typeface="Times New Roman"/>
                    <a:cs typeface="Times New Roman"/>
                  </a:rPr>
                  <a:t>ve</a:t>
                </a:r>
                <a:r>
                  <a:rPr lang="en-US" sz="2000" b="1" spc="35" dirty="0">
                    <a:latin typeface="Times New Roman"/>
                    <a:cs typeface="Times New Roman"/>
                  </a:rPr>
                  <a:t> </a:t>
                </a:r>
                <a:r>
                  <a:rPr lang="en-US" sz="2000" b="1" spc="-105" dirty="0">
                    <a:latin typeface="Times New Roman"/>
                    <a:cs typeface="Times New Roman"/>
                  </a:rPr>
                  <a:t>r</a:t>
                </a:r>
                <a:r>
                  <a:rPr lang="en-US" sz="2000" b="1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b="1" spc="10" dirty="0">
                    <a:latin typeface="Times New Roman"/>
                    <a:cs typeface="Times New Roman"/>
                  </a:rPr>
                  <a:t>l</a:t>
                </a:r>
                <a:r>
                  <a:rPr lang="en-US" sz="2000" b="1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b="1" dirty="0">
                    <a:latin typeface="Times New Roman"/>
                    <a:cs typeface="Times New Roman"/>
                  </a:rPr>
                  <a:t>va</a:t>
                </a:r>
                <a:r>
                  <a:rPr lang="en-US" sz="2000" b="1" spc="20" dirty="0">
                    <a:latin typeface="Times New Roman"/>
                    <a:cs typeface="Times New Roman"/>
                  </a:rPr>
                  <a:t>n</a:t>
                </a:r>
                <a:r>
                  <a:rPr lang="en-US" sz="2000" b="1" spc="-35" dirty="0">
                    <a:latin typeface="Times New Roman"/>
                    <a:cs typeface="Times New Roman"/>
                  </a:rPr>
                  <a:t>c</a:t>
                </a:r>
                <a:r>
                  <a:rPr lang="en-US" sz="2000" b="1" spc="-5" dirty="0">
                    <a:latin typeface="Times New Roman"/>
                    <a:cs typeface="Times New Roman"/>
                  </a:rPr>
                  <a:t>e</a:t>
                </a:r>
                <a:r>
                  <a:rPr lang="en-US" sz="2000" dirty="0">
                    <a:latin typeface="Times New Roman"/>
                    <a:cs typeface="Times New Roman"/>
                  </a:rPr>
                  <a:t>)</a:t>
                </a:r>
                <a:endParaRPr sz="2000" dirty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88" y="1815856"/>
                <a:ext cx="10469880" cy="3162404"/>
              </a:xfrm>
              <a:prstGeom prst="rect">
                <a:avLst/>
              </a:prstGeom>
              <a:blipFill rotWithShape="0">
                <a:blip r:embed="rId3"/>
                <a:stretch>
                  <a:fillRect l="-1340" t="-2890" r="-233" b="-3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363595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-1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ct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-17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vs 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k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g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08175" y="1581911"/>
            <a:ext cx="9015984" cy="4654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12</a:t>
            </a:fld>
            <a:endParaRPr spc="1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519804">
              <a:lnSpc>
                <a:spcPct val="100000"/>
              </a:lnSpc>
            </a:pP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2800" spc="-1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-13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el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</a:t>
            </a:r>
            <a:r>
              <a:rPr sz="2800" spc="-1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-17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2800" spc="-10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13</a:t>
            </a:fld>
            <a:endParaRPr spc="10" dirty="0"/>
          </a:p>
        </p:txBody>
      </p:sp>
      <p:sp>
        <p:nvSpPr>
          <p:cNvPr id="4" name="object 4"/>
          <p:cNvSpPr txBox="1"/>
          <p:nvPr/>
        </p:nvSpPr>
        <p:spPr>
          <a:xfrm>
            <a:off x="889088" y="1815856"/>
            <a:ext cx="10455275" cy="3177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  <a:tab pos="1972310" algn="l"/>
              </a:tabLst>
            </a:pPr>
            <a:r>
              <a:rPr sz="2350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3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3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sz="235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35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350" spc="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35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sz="235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35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35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350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5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35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3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sz="235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sz="23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3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35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3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sz="235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35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3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sz="2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9135" lvl="1" indent="-229235">
              <a:lnSpc>
                <a:spcPct val="100000"/>
              </a:lnSpc>
              <a:spcBef>
                <a:spcPts val="63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99770" algn="l"/>
                <a:tab pos="3454400" algn="l"/>
              </a:tabLst>
            </a:pP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0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sz="2000" spc="-2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</a:t>
            </a:r>
            <a:r>
              <a:rPr sz="2000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sz="200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sz="2000" spc="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0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00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699135" lvl="1" indent="-229235">
              <a:lnSpc>
                <a:spcPct val="100000"/>
              </a:lnSpc>
              <a:spcBef>
                <a:spcPts val="63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99770" algn="l"/>
                <a:tab pos="3580765" algn="l"/>
              </a:tabLst>
            </a:pP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sz="2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sz="2000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</a:t>
            </a:r>
            <a:r>
              <a:rPr sz="20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000"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0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spc="1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sz="20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marL="699135" lvl="1" indent="-229235">
              <a:lnSpc>
                <a:spcPct val="100000"/>
              </a:lnSpc>
              <a:spcBef>
                <a:spcPts val="555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99770" algn="l"/>
              </a:tabLst>
            </a:pPr>
            <a:r>
              <a:rPr sz="2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0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 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sz="20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</a:t>
            </a:r>
            <a:r>
              <a:rPr sz="200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20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3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350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35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35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3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sz="235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3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3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350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35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3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3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3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3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350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sz="23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35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3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3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-22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sz="23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350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sz="235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23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sz="23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sz="235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3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3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3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3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350" spc="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sz="23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3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3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3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3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3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-2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35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2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>
              <a:lnSpc>
                <a:spcPct val="100000"/>
              </a:lnSpc>
              <a:spcBef>
                <a:spcPts val="65"/>
              </a:spcBef>
            </a:pPr>
            <a:r>
              <a:rPr sz="23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3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sz="23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350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35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3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3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endParaRPr sz="2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9135" lvl="1" indent="-229235">
              <a:lnSpc>
                <a:spcPct val="100000"/>
              </a:lnSpc>
              <a:spcBef>
                <a:spcPts val="56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99770" algn="l"/>
              </a:tabLst>
            </a:pP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iti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20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pPr marL="241300" indent="-228600">
              <a:spcBef>
                <a:spcPts val="710"/>
              </a:spcBef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Thus, ranking is generally preferred	=&gt; Vector Space Model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7620" algn="ctr">
              <a:lnSpc>
                <a:spcPct val="100000"/>
              </a:lnSpc>
            </a:pPr>
            <a:r>
              <a:rPr sz="2800" spc="-1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lin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14</a:t>
            </a:fld>
            <a:endParaRPr spc="10" dirty="0"/>
          </a:p>
        </p:txBody>
      </p:sp>
      <p:sp>
        <p:nvSpPr>
          <p:cNvPr id="4" name="object 4"/>
          <p:cNvSpPr txBox="1"/>
          <p:nvPr/>
        </p:nvSpPr>
        <p:spPr>
          <a:xfrm>
            <a:off x="889088" y="1815856"/>
            <a:ext cx="2755265" cy="1251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3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oo</a:t>
            </a:r>
            <a:r>
              <a:rPr sz="2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23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3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350" spc="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35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sz="235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sz="2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b="1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sz="2350"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</a:t>
            </a:r>
            <a:r>
              <a:rPr sz="235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350" b="1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35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s</a:t>
            </a:r>
            <a:r>
              <a:rPr sz="235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35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350"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35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b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35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35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350"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sz="2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spc="-2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2350" spc="5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350" spc="-25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350" spc="-3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350" spc="25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350" spc="-3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350" spc="-1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sz="2350" spc="-55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350" spc="-1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2350" spc="1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35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-22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350" spc="-35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350" spc="-3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sz="2350" spc="-4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350" spc="5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sz="235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-55" dirty="0">
                <a:solidFill>
                  <a:srgbClr val="FFFFFF"/>
                </a:solidFill>
                <a:latin typeface="Gill Sans MT"/>
                <a:cs typeface="Gill Sans MT"/>
              </a:rPr>
              <a:t>k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-20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-5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v</a:t>
            </a: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15</a:t>
            </a:fld>
            <a:endParaRPr spc="10" dirty="0"/>
          </a:p>
        </p:txBody>
      </p:sp>
      <p:sp>
        <p:nvSpPr>
          <p:cNvPr id="4" name="object 4"/>
          <p:cNvSpPr txBox="1"/>
          <p:nvPr/>
        </p:nvSpPr>
        <p:spPr>
          <a:xfrm>
            <a:off x="889088" y="1815856"/>
            <a:ext cx="8941435" cy="147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spc="-15" dirty="0">
                <a:latin typeface="Times New Roman"/>
                <a:cs typeface="Times New Roman"/>
              </a:rPr>
              <a:t>P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25" dirty="0">
                <a:latin typeface="Times New Roman"/>
                <a:cs typeface="Times New Roman"/>
              </a:rPr>
              <a:t>o</a:t>
            </a:r>
            <a:r>
              <a:rPr sz="2350" spc="-30" dirty="0">
                <a:latin typeface="Times New Roman"/>
                <a:cs typeface="Times New Roman"/>
              </a:rPr>
              <a:t>v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d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10" dirty="0">
                <a:latin typeface="Times New Roman"/>
                <a:cs typeface="Times New Roman"/>
              </a:rPr>
              <a:t>g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75" dirty="0">
                <a:latin typeface="Times New Roman"/>
                <a:cs typeface="Times New Roman"/>
              </a:rPr>
              <a:t> </a:t>
            </a:r>
            <a:r>
              <a:rPr sz="2350" spc="10" dirty="0">
                <a:latin typeface="Times New Roman"/>
                <a:cs typeface="Times New Roman"/>
              </a:rPr>
              <a:t>a 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5" dirty="0">
                <a:latin typeface="Times New Roman"/>
                <a:cs typeface="Times New Roman"/>
              </a:rPr>
              <a:t>e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v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8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3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45" dirty="0">
                <a:latin typeface="Times New Roman"/>
                <a:cs typeface="Times New Roman"/>
              </a:rPr>
              <a:t>k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10" dirty="0">
                <a:latin typeface="Times New Roman"/>
                <a:cs typeface="Times New Roman"/>
              </a:rPr>
              <a:t>g</a:t>
            </a:r>
            <a:r>
              <a:rPr sz="2350" spc="9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f</a:t>
            </a:r>
            <a:r>
              <a:rPr sz="2350" spc="6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8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do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45" dirty="0">
                <a:latin typeface="Times New Roman"/>
                <a:cs typeface="Times New Roman"/>
              </a:rPr>
              <a:t>u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290" dirty="0">
                <a:latin typeface="Times New Roman"/>
                <a:cs typeface="Times New Roman"/>
              </a:rPr>
              <a:t> </a:t>
            </a:r>
            <a:r>
              <a:rPr sz="2350" spc="-45" dirty="0">
                <a:latin typeface="Times New Roman"/>
                <a:cs typeface="Times New Roman"/>
              </a:rPr>
              <a:t>w</a:t>
            </a:r>
            <a:r>
              <a:rPr sz="2350" spc="-10" dirty="0">
                <a:latin typeface="Times New Roman"/>
                <a:cs typeface="Times New Roman"/>
              </a:rPr>
              <a:t>it</a:t>
            </a:r>
            <a:r>
              <a:rPr sz="2350" spc="10" dirty="0">
                <a:latin typeface="Times New Roman"/>
                <a:cs typeface="Times New Roman"/>
              </a:rPr>
              <a:t>h</a:t>
            </a:r>
            <a:r>
              <a:rPr sz="2350" spc="16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5" dirty="0">
                <a:latin typeface="Times New Roman"/>
                <a:cs typeface="Times New Roman"/>
              </a:rPr>
              <a:t>e</a:t>
            </a:r>
            <a:r>
              <a:rPr sz="2350" spc="-55" dirty="0">
                <a:latin typeface="Times New Roman"/>
                <a:cs typeface="Times New Roman"/>
              </a:rPr>
              <a:t>s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-40" dirty="0">
                <a:latin typeface="Times New Roman"/>
                <a:cs typeface="Times New Roman"/>
              </a:rPr>
              <a:t>ec</a:t>
            </a:r>
            <a:r>
              <a:rPr sz="2350" spc="5" dirty="0">
                <a:latin typeface="Times New Roman"/>
                <a:cs typeface="Times New Roman"/>
              </a:rPr>
              <a:t>t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5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10" dirty="0">
                <a:latin typeface="Times New Roman"/>
                <a:cs typeface="Times New Roman"/>
              </a:rPr>
              <a:t>o</a:t>
            </a:r>
            <a:r>
              <a:rPr sz="2350" spc="20" dirty="0">
                <a:latin typeface="Times New Roman"/>
                <a:cs typeface="Times New Roman"/>
              </a:rPr>
              <a:t> </a:t>
            </a:r>
            <a:r>
              <a:rPr sz="2350" spc="10" dirty="0">
                <a:latin typeface="Times New Roman"/>
                <a:cs typeface="Times New Roman"/>
              </a:rPr>
              <a:t>a </a:t>
            </a:r>
            <a:r>
              <a:rPr sz="2350" spc="-30" dirty="0">
                <a:latin typeface="Times New Roman"/>
                <a:cs typeface="Times New Roman"/>
              </a:rPr>
              <a:t>q</a:t>
            </a:r>
            <a:r>
              <a:rPr sz="2350" spc="45" dirty="0">
                <a:latin typeface="Times New Roman"/>
                <a:cs typeface="Times New Roman"/>
              </a:rPr>
              <a:t>u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ry</a:t>
            </a:r>
            <a:endParaRPr sz="2350">
              <a:latin typeface="Times New Roman"/>
              <a:cs typeface="Times New Roman"/>
            </a:endParaRPr>
          </a:p>
          <a:p>
            <a:pPr marL="699135" lvl="1" indent="-229235">
              <a:lnSpc>
                <a:spcPct val="100000"/>
              </a:lnSpc>
              <a:spcBef>
                <a:spcPts val="63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99770" algn="l"/>
              </a:tabLst>
            </a:pPr>
            <a:r>
              <a:rPr sz="2000" spc="-9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ss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spc="-7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eac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qu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40" dirty="0">
                <a:latin typeface="Times New Roman"/>
                <a:cs typeface="Times New Roman"/>
              </a:rPr>
              <a:t>y</a:t>
            </a:r>
            <a:r>
              <a:rPr sz="2000" spc="-25" dirty="0">
                <a:latin typeface="Times New Roman"/>
                <a:cs typeface="Times New Roman"/>
              </a:rPr>
              <a:t>-</a:t>
            </a:r>
            <a:r>
              <a:rPr sz="2000" dirty="0">
                <a:latin typeface="Times New Roman"/>
                <a:cs typeface="Times New Roman"/>
              </a:rPr>
              <a:t>do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229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spc="-10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, s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y 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[0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1</a:t>
            </a:r>
            <a:r>
              <a:rPr sz="2000" spc="-25" dirty="0">
                <a:latin typeface="Times New Roman"/>
                <a:cs typeface="Times New Roman"/>
              </a:rPr>
              <a:t>].</a:t>
            </a:r>
            <a:endParaRPr sz="2000">
              <a:latin typeface="Times New Roman"/>
              <a:cs typeface="Times New Roman"/>
            </a:endParaRPr>
          </a:p>
          <a:p>
            <a:pPr marL="699135" lvl="1" indent="-229235">
              <a:lnSpc>
                <a:spcPct val="100000"/>
              </a:lnSpc>
              <a:spcBef>
                <a:spcPts val="63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99770" algn="l"/>
              </a:tabLst>
            </a:pPr>
            <a:r>
              <a:rPr sz="2000" spc="-8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ea</a:t>
            </a:r>
            <a:r>
              <a:rPr sz="2000" dirty="0">
                <a:latin typeface="Times New Roman"/>
                <a:cs typeface="Times New Roman"/>
              </a:rPr>
              <a:t>su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how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90" dirty="0">
                <a:latin typeface="Times New Roman"/>
                <a:cs typeface="Times New Roman"/>
              </a:rPr>
              <a:t>w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nd qu</a:t>
            </a:r>
            <a:r>
              <a:rPr sz="2000" spc="-40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“</a:t>
            </a:r>
            <a:r>
              <a:rPr sz="2000" spc="-130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spc="-5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”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699135" lvl="1" indent="-229235">
              <a:lnSpc>
                <a:spcPct val="100000"/>
              </a:lnSpc>
              <a:spcBef>
                <a:spcPts val="555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99770" algn="l"/>
              </a:tabLst>
            </a:pPr>
            <a:r>
              <a:rPr sz="2000" spc="25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acc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0" algn="ctr">
              <a:lnSpc>
                <a:spcPct val="100000"/>
              </a:lnSpc>
            </a:pPr>
            <a:r>
              <a:rPr sz="2800" spc="-260" dirty="0">
                <a:solidFill>
                  <a:srgbClr val="FFFFFF"/>
                </a:solidFill>
                <a:latin typeface="Gill Sans MT"/>
                <a:cs typeface="Gill Sans MT"/>
              </a:rPr>
              <a:t>V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ct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-9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ce</a:t>
            </a:r>
            <a:r>
              <a:rPr sz="2800" spc="-12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16</a:t>
            </a:fld>
            <a:endParaRPr spc="1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/>
              <p:nvPr/>
            </p:nvSpPr>
            <p:spPr>
              <a:xfrm>
                <a:off x="889088" y="1815856"/>
                <a:ext cx="8178712" cy="345376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241300" indent="-228600">
                  <a:lnSpc>
                    <a:spcPct val="100000"/>
                  </a:lnSpc>
                  <a:buClr>
                    <a:srgbClr val="903062"/>
                  </a:buClr>
                  <a:buSzPct val="93617"/>
                  <a:buFont typeface="Wingdings 2"/>
                  <a:buChar char=""/>
                  <a:tabLst>
                    <a:tab pos="241300" algn="l"/>
                  </a:tabLst>
                </a:pPr>
                <a:r>
                  <a:rPr lang="en-US" sz="2350" spc="15" dirty="0" smtClean="0">
                    <a:latin typeface="Times New Roman"/>
                    <a:cs typeface="Times New Roman"/>
                  </a:rPr>
                  <a:t>R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p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55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t</a:t>
                </a:r>
                <a:r>
                  <a:rPr lang="en-US" sz="23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2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8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do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c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/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q</a:t>
                </a:r>
                <a:r>
                  <a:rPr lang="en-US" sz="2350" spc="45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ry</a:t>
                </a:r>
                <a:r>
                  <a:rPr lang="en-US" sz="2350" spc="24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b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y</a:t>
                </a:r>
                <a:r>
                  <a:rPr lang="en-US" sz="2350" spc="9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a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rm</a:t>
                </a:r>
                <a:r>
                  <a:rPr lang="en-US" sz="2350" spc="8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v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ec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endParaRPr lang="en-US" sz="2350" dirty="0">
                  <a:latin typeface="Times New Roman"/>
                  <a:cs typeface="Times New Roman"/>
                </a:endParaRPr>
              </a:p>
              <a:p>
                <a:pPr marL="699135" lvl="1" indent="-229235">
                  <a:lnSpc>
                    <a:spcPct val="100000"/>
                  </a:lnSpc>
                  <a:spcBef>
                    <a:spcPts val="630"/>
                  </a:spcBef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699770" algn="l"/>
                  </a:tabLst>
                </a:pPr>
                <a:r>
                  <a:rPr lang="en-US" sz="2400" spc="-229" dirty="0">
                    <a:latin typeface="Times New Roman"/>
                    <a:cs typeface="Times New Roman"/>
                  </a:rPr>
                  <a:t>T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400" spc="-25" dirty="0">
                    <a:latin typeface="Times New Roman"/>
                    <a:cs typeface="Times New Roman"/>
                  </a:rPr>
                  <a:t>r</a:t>
                </a:r>
                <a:r>
                  <a:rPr lang="en-US" sz="2400" spc="-135" dirty="0">
                    <a:latin typeface="Times New Roman"/>
                    <a:cs typeface="Times New Roman"/>
                  </a:rPr>
                  <a:t>m</a:t>
                </a:r>
                <a:r>
                  <a:rPr lang="en-US" sz="2400" dirty="0">
                    <a:latin typeface="Times New Roman"/>
                    <a:cs typeface="Times New Roman"/>
                  </a:rPr>
                  <a:t>:</a:t>
                </a:r>
                <a:r>
                  <a:rPr lang="en-US" sz="2400" spc="229" dirty="0"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latin typeface="Times New Roman"/>
                    <a:cs typeface="Times New Roman"/>
                  </a:rPr>
                  <a:t>b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a</a:t>
                </a:r>
                <a:r>
                  <a:rPr lang="en-US" sz="2400" dirty="0">
                    <a:latin typeface="Times New Roman"/>
                    <a:cs typeface="Times New Roman"/>
                  </a:rPr>
                  <a:t>s</a:t>
                </a:r>
                <a:r>
                  <a:rPr lang="en-US" sz="24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400" dirty="0">
                    <a:latin typeface="Times New Roman"/>
                    <a:cs typeface="Times New Roman"/>
                  </a:rPr>
                  <a:t>c</a:t>
                </a:r>
                <a:r>
                  <a:rPr lang="en-US" sz="2400" spc="-30" dirty="0">
                    <a:latin typeface="Times New Roman"/>
                    <a:cs typeface="Times New Roman"/>
                  </a:rPr>
                  <a:t> 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c</a:t>
                </a:r>
                <a:r>
                  <a:rPr lang="en-US" sz="2400" dirty="0">
                    <a:latin typeface="Times New Roman"/>
                    <a:cs typeface="Times New Roman"/>
                  </a:rPr>
                  <a:t>on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ce</a:t>
                </a:r>
                <a:r>
                  <a:rPr lang="en-US" sz="2400" dirty="0">
                    <a:latin typeface="Times New Roman"/>
                    <a:cs typeface="Times New Roman"/>
                  </a:rPr>
                  <a:t>p</a:t>
                </a:r>
                <a:r>
                  <a:rPr lang="en-US" sz="2400" spc="10" dirty="0">
                    <a:latin typeface="Times New Roman"/>
                    <a:cs typeface="Times New Roman"/>
                  </a:rPr>
                  <a:t>t</a:t>
                </a:r>
                <a:r>
                  <a:rPr lang="en-US" sz="2400" dirty="0">
                    <a:latin typeface="Times New Roman"/>
                    <a:cs typeface="Times New Roman"/>
                  </a:rPr>
                  <a:t>, 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400" dirty="0">
                    <a:latin typeface="Times New Roman"/>
                    <a:cs typeface="Times New Roman"/>
                  </a:rPr>
                  <a:t>.</a:t>
                </a:r>
                <a:r>
                  <a:rPr lang="en-US" sz="2400" spc="-75" dirty="0">
                    <a:latin typeface="Times New Roman"/>
                    <a:cs typeface="Times New Roman"/>
                  </a:rPr>
                  <a:t>g</a:t>
                </a:r>
                <a:r>
                  <a:rPr lang="en-US" sz="2400" dirty="0">
                    <a:latin typeface="Times New Roman"/>
                    <a:cs typeface="Times New Roman"/>
                  </a:rPr>
                  <a:t>.,</a:t>
                </a:r>
                <a:r>
                  <a:rPr lang="en-US" sz="2400" spc="70" dirty="0">
                    <a:latin typeface="Times New Roman"/>
                    <a:cs typeface="Times New Roman"/>
                  </a:rPr>
                  <a:t> </a:t>
                </a:r>
                <a:r>
                  <a:rPr lang="en-US" sz="2400" spc="-90" dirty="0">
                    <a:latin typeface="Times New Roman"/>
                    <a:cs typeface="Times New Roman"/>
                  </a:rPr>
                  <a:t>w</a:t>
                </a:r>
                <a:r>
                  <a:rPr lang="en-US" sz="2400" dirty="0">
                    <a:latin typeface="Times New Roman"/>
                    <a:cs typeface="Times New Roman"/>
                  </a:rPr>
                  <a:t>o</a:t>
                </a:r>
                <a:r>
                  <a:rPr lang="en-US" sz="2400" spc="-30" dirty="0">
                    <a:latin typeface="Times New Roman"/>
                    <a:cs typeface="Times New Roman"/>
                  </a:rPr>
                  <a:t>r</a:t>
                </a:r>
                <a:r>
                  <a:rPr lang="en-US" sz="2400" dirty="0">
                    <a:latin typeface="Times New Roman"/>
                    <a:cs typeface="Times New Roman"/>
                  </a:rPr>
                  <a:t>d</a:t>
                </a:r>
              </a:p>
              <a:p>
                <a:pPr marL="699135" lvl="1" indent="-229235">
                  <a:lnSpc>
                    <a:spcPct val="100000"/>
                  </a:lnSpc>
                  <a:spcBef>
                    <a:spcPts val="630"/>
                  </a:spcBef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699770" algn="l"/>
                  </a:tabLst>
                </a:pPr>
                <a:r>
                  <a:rPr lang="en-US" sz="2400" spc="-10" dirty="0">
                    <a:latin typeface="Times New Roman"/>
                    <a:cs typeface="Times New Roman"/>
                  </a:rPr>
                  <a:t>E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ac</a:t>
                </a:r>
                <a:r>
                  <a:rPr lang="en-US" sz="2400" dirty="0">
                    <a:latin typeface="Times New Roman"/>
                    <a:cs typeface="Times New Roman"/>
                  </a:rPr>
                  <a:t>h</a:t>
                </a:r>
                <a:r>
                  <a:rPr lang="en-US" sz="2400" spc="70" dirty="0">
                    <a:latin typeface="Times New Roman"/>
                    <a:cs typeface="Times New Roman"/>
                  </a:rPr>
                  <a:t> </a:t>
                </a:r>
                <a:r>
                  <a:rPr lang="en-US" sz="2400" spc="10" dirty="0">
                    <a:latin typeface="Times New Roman"/>
                    <a:cs typeface="Times New Roman"/>
                  </a:rPr>
                  <a:t>t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400" spc="-25" dirty="0">
                    <a:latin typeface="Times New Roman"/>
                    <a:cs typeface="Times New Roman"/>
                  </a:rPr>
                  <a:t>r</a:t>
                </a:r>
                <a:r>
                  <a:rPr lang="en-US" sz="2400" dirty="0">
                    <a:latin typeface="Times New Roman"/>
                    <a:cs typeface="Times New Roman"/>
                  </a:rPr>
                  <a:t>m</a:t>
                </a:r>
                <a:r>
                  <a:rPr lang="en-US" sz="2400" spc="-60" dirty="0"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latin typeface="Times New Roman"/>
                    <a:cs typeface="Times New Roman"/>
                  </a:rPr>
                  <a:t>d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400" spc="-25" dirty="0">
                    <a:latin typeface="Times New Roman"/>
                    <a:cs typeface="Times New Roman"/>
                  </a:rPr>
                  <a:t>f</a:t>
                </a:r>
                <a:r>
                  <a:rPr lang="en-US" sz="24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400" dirty="0">
                    <a:latin typeface="Times New Roman"/>
                    <a:cs typeface="Times New Roman"/>
                  </a:rPr>
                  <a:t>n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400" dirty="0">
                    <a:latin typeface="Times New Roman"/>
                    <a:cs typeface="Times New Roman"/>
                  </a:rPr>
                  <a:t>s</a:t>
                </a:r>
                <a:r>
                  <a:rPr lang="en-US" sz="2400" spc="5" dirty="0"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latin typeface="Times New Roman"/>
                    <a:cs typeface="Times New Roman"/>
                  </a:rPr>
                  <a:t>one</a:t>
                </a:r>
                <a:r>
                  <a:rPr lang="en-US" sz="2400" spc="-30" dirty="0"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latin typeface="Times New Roman"/>
                    <a:cs typeface="Times New Roman"/>
                  </a:rPr>
                  <a:t>d</a:t>
                </a:r>
                <a:r>
                  <a:rPr lang="en-US" sz="24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400" spc="-135" dirty="0">
                    <a:latin typeface="Times New Roman"/>
                    <a:cs typeface="Times New Roman"/>
                  </a:rPr>
                  <a:t>m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400" dirty="0">
                    <a:latin typeface="Times New Roman"/>
                    <a:cs typeface="Times New Roman"/>
                  </a:rPr>
                  <a:t>ns</a:t>
                </a:r>
                <a:r>
                  <a:rPr lang="en-US" sz="2400" spc="15" dirty="0">
                    <a:latin typeface="Times New Roman"/>
                    <a:cs typeface="Times New Roman"/>
                  </a:rPr>
                  <a:t>i</a:t>
                </a:r>
                <a:r>
                  <a:rPr lang="en-US" sz="2400" dirty="0">
                    <a:latin typeface="Times New Roman"/>
                    <a:cs typeface="Times New Roman"/>
                  </a:rPr>
                  <a:t>on</a:t>
                </a:r>
              </a:p>
              <a:p>
                <a:pPr marL="699135" lvl="1" indent="-229235">
                  <a:lnSpc>
                    <a:spcPct val="100000"/>
                  </a:lnSpc>
                  <a:spcBef>
                    <a:spcPts val="555"/>
                  </a:spcBef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699770" algn="l"/>
                  </a:tabLst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cs typeface="Times New Roman"/>
                      </a:rPr>
                      <m:t>𝑁</m:t>
                    </m:r>
                    <m:r>
                      <a:rPr lang="en-US" sz="2400" i="1" spc="-15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</m:oMath>
                </a14:m>
                <a:r>
                  <a:rPr lang="en-US" sz="2400" spc="10" dirty="0">
                    <a:latin typeface="Times New Roman"/>
                    <a:cs typeface="Times New Roman"/>
                  </a:rPr>
                  <a:t>t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400" spc="-25" dirty="0">
                    <a:latin typeface="Times New Roman"/>
                    <a:cs typeface="Times New Roman"/>
                  </a:rPr>
                  <a:t>r</a:t>
                </a:r>
                <a:r>
                  <a:rPr lang="en-US" sz="2400" spc="-135" dirty="0">
                    <a:latin typeface="Times New Roman"/>
                    <a:cs typeface="Times New Roman"/>
                  </a:rPr>
                  <a:t>m</a:t>
                </a:r>
                <a:r>
                  <a:rPr lang="en-US" sz="2400" dirty="0">
                    <a:latin typeface="Times New Roman"/>
                    <a:cs typeface="Times New Roman"/>
                  </a:rPr>
                  <a:t>s</a:t>
                </a:r>
                <a:r>
                  <a:rPr lang="en-US" sz="2400" spc="75" dirty="0"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latin typeface="Times New Roman"/>
                    <a:cs typeface="Times New Roman"/>
                  </a:rPr>
                  <a:t>d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400" spc="-25" dirty="0">
                    <a:latin typeface="Times New Roman"/>
                    <a:cs typeface="Times New Roman"/>
                  </a:rPr>
                  <a:t>f</a:t>
                </a:r>
                <a:r>
                  <a:rPr lang="en-US" sz="24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400" dirty="0">
                    <a:latin typeface="Times New Roman"/>
                    <a:cs typeface="Times New Roman"/>
                  </a:rPr>
                  <a:t>ne</a:t>
                </a:r>
                <a:r>
                  <a:rPr lang="en-US" sz="2400" spc="35" dirty="0">
                    <a:latin typeface="Times New Roman"/>
                    <a:cs typeface="Times New Roman"/>
                  </a:rPr>
                  <a:t> 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a</a:t>
                </a:r>
                <a:r>
                  <a:rPr lang="en-US" sz="2400" dirty="0">
                    <a:latin typeface="Times New Roman"/>
                    <a:cs typeface="Times New Roman"/>
                  </a:rPr>
                  <a:t>n </a:t>
                </a:r>
                <a:r>
                  <a:rPr lang="en-US" sz="2400" spc="5" dirty="0">
                    <a:latin typeface="Times New Roman"/>
                    <a:cs typeface="Times New Roman"/>
                  </a:rPr>
                  <a:t>N</a:t>
                </a:r>
                <a:r>
                  <a:rPr lang="en-US" sz="2400" spc="-25" dirty="0">
                    <a:latin typeface="Times New Roman"/>
                    <a:cs typeface="Times New Roman"/>
                  </a:rPr>
                  <a:t>-</a:t>
                </a:r>
                <a:r>
                  <a:rPr lang="en-US" sz="2400" dirty="0">
                    <a:latin typeface="Times New Roman"/>
                    <a:cs typeface="Times New Roman"/>
                  </a:rPr>
                  <a:t>d</a:t>
                </a:r>
                <a:r>
                  <a:rPr lang="en-US" sz="24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400" spc="-135" dirty="0">
                    <a:latin typeface="Times New Roman"/>
                    <a:cs typeface="Times New Roman"/>
                  </a:rPr>
                  <a:t>m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400" dirty="0">
                    <a:latin typeface="Times New Roman"/>
                    <a:cs typeface="Times New Roman"/>
                  </a:rPr>
                  <a:t>ns</a:t>
                </a:r>
                <a:r>
                  <a:rPr lang="en-US" sz="2400" spc="15" dirty="0">
                    <a:latin typeface="Times New Roman"/>
                    <a:cs typeface="Times New Roman"/>
                  </a:rPr>
                  <a:t>i</a:t>
                </a:r>
                <a:r>
                  <a:rPr lang="en-US" sz="2400" dirty="0">
                    <a:latin typeface="Times New Roman"/>
                    <a:cs typeface="Times New Roman"/>
                  </a:rPr>
                  <a:t>on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a</a:t>
                </a:r>
                <a:r>
                  <a:rPr lang="en-US" sz="2400" dirty="0">
                    <a:latin typeface="Times New Roman"/>
                    <a:cs typeface="Times New Roman"/>
                  </a:rPr>
                  <a:t>l</a:t>
                </a:r>
                <a:r>
                  <a:rPr lang="en-US" sz="2400" spc="85" dirty="0"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latin typeface="Times New Roman"/>
                    <a:cs typeface="Times New Roman"/>
                  </a:rPr>
                  <a:t>sp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ac</a:t>
                </a:r>
                <a:r>
                  <a:rPr lang="en-US" sz="2400" dirty="0">
                    <a:latin typeface="Times New Roman"/>
                    <a:cs typeface="Times New Roman"/>
                  </a:rPr>
                  <a:t>e</a:t>
                </a:r>
              </a:p>
              <a:p>
                <a:pPr marL="699135" lvl="1" indent="-229235">
                  <a:lnSpc>
                    <a:spcPct val="100000"/>
                  </a:lnSpc>
                  <a:spcBef>
                    <a:spcPts val="630"/>
                  </a:spcBef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699770" algn="l"/>
                  </a:tabLst>
                </a:pPr>
                <a:r>
                  <a:rPr lang="en-US" sz="2400" spc="-20" dirty="0">
                    <a:latin typeface="Times New Roman"/>
                    <a:cs typeface="Times New Roman"/>
                  </a:rPr>
                  <a:t>Q</a:t>
                </a:r>
                <a:r>
                  <a:rPr lang="en-US" sz="2400" dirty="0">
                    <a:latin typeface="Times New Roman"/>
                    <a:cs typeface="Times New Roman"/>
                  </a:rPr>
                  <a:t>u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400" spc="-25" dirty="0">
                    <a:latin typeface="Times New Roman"/>
                    <a:cs typeface="Times New Roman"/>
                  </a:rPr>
                  <a:t>r</a:t>
                </a:r>
                <a:r>
                  <a:rPr lang="en-US" sz="2400" dirty="0">
                    <a:latin typeface="Times New Roman"/>
                    <a:cs typeface="Times New Roman"/>
                  </a:rPr>
                  <a:t>y </a:t>
                </a:r>
                <a:r>
                  <a:rPr lang="en-US" sz="2400" spc="-150" dirty="0">
                    <a:latin typeface="Times New Roman"/>
                    <a:cs typeface="Times New Roman"/>
                  </a:rPr>
                  <a:t>v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ec</a:t>
                </a:r>
                <a:r>
                  <a:rPr lang="en-US" sz="2400" spc="10" dirty="0">
                    <a:latin typeface="Times New Roman"/>
                    <a:cs typeface="Times New Roman"/>
                  </a:rPr>
                  <a:t>t</a:t>
                </a:r>
                <a:r>
                  <a:rPr lang="en-US" sz="2400" dirty="0">
                    <a:latin typeface="Times New Roman"/>
                    <a:cs typeface="Times New Roman"/>
                  </a:rPr>
                  <a:t>o</a:t>
                </a:r>
                <a:r>
                  <a:rPr lang="en-US" sz="2400" spc="-30" dirty="0">
                    <a:latin typeface="Times New Roman"/>
                    <a:cs typeface="Times New Roman"/>
                  </a:rPr>
                  <a:t>r</a:t>
                </a:r>
                <a:r>
                  <a:rPr lang="en-US" sz="2400" dirty="0">
                    <a:latin typeface="Times New Roman"/>
                    <a:cs typeface="Times New Roman"/>
                  </a:rPr>
                  <a:t>:</a:t>
                </a:r>
                <a:r>
                  <a:rPr lang="en-US" sz="2400" spc="155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cs typeface="Times New Roman"/>
                      </a:rPr>
                      <m:t>𝑞</m:t>
                    </m:r>
                    <m:r>
                      <a:rPr lang="en-US" sz="2400" i="1" spc="10" dirty="0">
                        <a:latin typeface="Cambria Math" panose="02040503050406030204" pitchFamily="18" charset="0"/>
                        <a:cs typeface="Times New Roman"/>
                      </a:rPr>
                      <m:t>=</m:t>
                    </m:r>
                    <m:r>
                      <a:rPr lang="en-US" sz="2400" i="1" spc="-25" dirty="0">
                        <a:latin typeface="Cambria Math" panose="02040503050406030204" pitchFamily="18" charset="0"/>
                        <a:cs typeface="Times New Roman"/>
                      </a:rPr>
                      <m:t>(</m:t>
                    </m:r>
                    <m:sSub>
                      <m:sSubPr>
                        <m:ctrlPr>
                          <a:rPr lang="en-US" sz="2400" b="0" i="1" spc="20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400" i="1" spc="20" dirty="0">
                            <a:latin typeface="Cambria Math" panose="02040503050406030204" pitchFamily="18" charset="0"/>
                            <a:cs typeface="Times New Roman"/>
                          </a:rPr>
                          <m:t>𝑥</m:t>
                        </m:r>
                      </m:e>
                      <m:sub>
                        <m:r>
                          <a:rPr lang="en-US" sz="2400" b="0" i="1" spc="20" dirty="0" smtClean="0">
                            <a:latin typeface="Cambria Math" panose="02040503050406030204" pitchFamily="18" charset="0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  <a:cs typeface="Times New Roman"/>
                      </a:rPr>
                      <m:t>, </m:t>
                    </m:r>
                    <m:r>
                      <a:rPr lang="en-US" sz="2400" i="1" spc="-5" dirty="0">
                        <a:latin typeface="Cambria Math" panose="02040503050406030204" pitchFamily="18" charset="0"/>
                        <a:cs typeface="Times New Roman"/>
                      </a:rPr>
                      <m:t>…</m:t>
                    </m:r>
                    <m:r>
                      <a:rPr lang="en-US" sz="2400" i="1" dirty="0">
                        <a:latin typeface="Cambria Math" panose="02040503050406030204" pitchFamily="18" charset="0"/>
                        <a:cs typeface="Times New Roman"/>
                      </a:rPr>
                      <m:t>,</m:t>
                    </m:r>
                    <m:r>
                      <a:rPr lang="en-US" sz="2400" i="1" spc="5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/>
                          </a:rPr>
                          <m:t>𝑥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/>
                          </a:rPr>
                          <m:t>𝑁</m:t>
                        </m:r>
                      </m:sub>
                    </m:sSub>
                    <m:r>
                      <a:rPr lang="en-US" sz="2400" i="1" spc="-52" baseline="-18518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r>
                      <a:rPr lang="en-US" sz="2400" i="1" spc="-25" dirty="0">
                        <a:latin typeface="Cambria Math" panose="02040503050406030204" pitchFamily="18" charset="0"/>
                        <a:cs typeface="Times New Roman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/>
                    <a:cs typeface="Times New Roman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pc="-5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400" i="1" spc="-5" dirty="0" smtClean="0">
                            <a:latin typeface="Cambria Math" panose="02040503050406030204" pitchFamily="18" charset="0"/>
                            <a:cs typeface="Times New Roman"/>
                          </a:rPr>
                          <m:t>𝑥</m:t>
                        </m:r>
                      </m:e>
                      <m:sub>
                        <m:r>
                          <a:rPr lang="en-US" sz="2400" b="0" i="1" spc="-5" dirty="0" smtClean="0">
                            <a:latin typeface="Cambria Math" panose="02040503050406030204" pitchFamily="18" charset="0"/>
                            <a:cs typeface="Times New Roman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baseline="-18518" dirty="0">
                    <a:latin typeface="Times New Roman"/>
                    <a:cs typeface="Times New Roman"/>
                  </a:rPr>
                  <a:t>  </a:t>
                </a:r>
                <a:r>
                  <a:rPr lang="en-US" sz="2400" spc="-44" baseline="-18518" dirty="0">
                    <a:latin typeface="Times New Roman"/>
                    <a:cs typeface="Times New Roman"/>
                  </a:rPr>
                  <a:t> </a:t>
                </a:r>
                <a:r>
                  <a:rPr lang="en-US" sz="24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400" dirty="0">
                    <a:latin typeface="Times New Roman"/>
                    <a:cs typeface="Times New Roman"/>
                  </a:rPr>
                  <a:t>s</a:t>
                </a:r>
                <a:r>
                  <a:rPr lang="en-US" sz="2400" spc="-60" dirty="0"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latin typeface="Times New Roman"/>
                    <a:cs typeface="Times New Roman"/>
                  </a:rPr>
                  <a:t>qu</a:t>
                </a:r>
                <a:r>
                  <a:rPr lang="en-US" sz="2400" spc="-30" dirty="0">
                    <a:latin typeface="Times New Roman"/>
                    <a:cs typeface="Times New Roman"/>
                  </a:rPr>
                  <a:t>e</a:t>
                </a:r>
                <a:r>
                  <a:rPr lang="en-US" sz="2400" spc="-25" dirty="0">
                    <a:latin typeface="Times New Roman"/>
                    <a:cs typeface="Times New Roman"/>
                  </a:rPr>
                  <a:t>r</a:t>
                </a:r>
                <a:r>
                  <a:rPr lang="en-US" sz="2400" dirty="0">
                    <a:latin typeface="Times New Roman"/>
                    <a:cs typeface="Times New Roman"/>
                  </a:rPr>
                  <a:t>y </a:t>
                </a:r>
                <a:r>
                  <a:rPr lang="en-US" sz="2400" spc="10" dirty="0">
                    <a:latin typeface="Times New Roman"/>
                    <a:cs typeface="Times New Roman"/>
                  </a:rPr>
                  <a:t>t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400" spc="-25" dirty="0">
                    <a:latin typeface="Times New Roman"/>
                    <a:cs typeface="Times New Roman"/>
                  </a:rPr>
                  <a:t>r</a:t>
                </a:r>
                <a:r>
                  <a:rPr lang="en-US" sz="2400" dirty="0">
                    <a:latin typeface="Times New Roman"/>
                    <a:cs typeface="Times New Roman"/>
                  </a:rPr>
                  <a:t>m</a:t>
                </a:r>
                <a:r>
                  <a:rPr lang="en-US" sz="2400" spc="20" dirty="0">
                    <a:latin typeface="Times New Roman"/>
                    <a:cs typeface="Times New Roman"/>
                  </a:rPr>
                  <a:t> </a:t>
                </a:r>
                <a:r>
                  <a:rPr lang="en-US" sz="2400" spc="-90" dirty="0" smtClean="0">
                    <a:latin typeface="Times New Roman"/>
                    <a:cs typeface="Times New Roman"/>
                  </a:rPr>
                  <a:t>w</a:t>
                </a:r>
                <a:r>
                  <a:rPr lang="en-US" sz="2400" spc="-35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2400" spc="10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2400" spc="-75" dirty="0" smtClean="0">
                    <a:latin typeface="Times New Roman"/>
                    <a:cs typeface="Times New Roman"/>
                  </a:rPr>
                  <a:t>g</a:t>
                </a:r>
                <a:r>
                  <a:rPr lang="en-US" sz="2400" dirty="0" smtClean="0">
                    <a:latin typeface="Times New Roman"/>
                    <a:cs typeface="Times New Roman"/>
                  </a:rPr>
                  <a:t>ht</a:t>
                </a:r>
              </a:p>
              <a:p>
                <a:pPr marL="699135" lvl="1" indent="-229235">
                  <a:spcBef>
                    <a:spcPts val="630"/>
                  </a:spcBef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699770" algn="l"/>
                  </a:tabLst>
                </a:pPr>
                <a:r>
                  <a:rPr lang="en-US" sz="2400" spc="-20" dirty="0">
                    <a:latin typeface="Times New Roman"/>
                    <a:cs typeface="Times New Roman"/>
                  </a:rPr>
                  <a:t>D</a:t>
                </a:r>
                <a:r>
                  <a:rPr lang="en-US" sz="2400" dirty="0">
                    <a:latin typeface="Times New Roman"/>
                    <a:cs typeface="Times New Roman"/>
                  </a:rPr>
                  <a:t>oc</a:t>
                </a:r>
                <a:r>
                  <a:rPr lang="en-US" sz="2400" spc="-30" dirty="0">
                    <a:latin typeface="Times New Roman"/>
                    <a:cs typeface="Times New Roman"/>
                  </a:rPr>
                  <a:t> </a:t>
                </a:r>
                <a:r>
                  <a:rPr lang="en-US" sz="2400" spc="-150" dirty="0">
                    <a:latin typeface="Times New Roman"/>
                    <a:cs typeface="Times New Roman"/>
                  </a:rPr>
                  <a:t>v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ec</a:t>
                </a:r>
                <a:r>
                  <a:rPr lang="en-US" sz="2400" spc="10" dirty="0">
                    <a:latin typeface="Times New Roman"/>
                    <a:cs typeface="Times New Roman"/>
                  </a:rPr>
                  <a:t>t</a:t>
                </a:r>
                <a:r>
                  <a:rPr lang="en-US" sz="2400" dirty="0">
                    <a:latin typeface="Times New Roman"/>
                    <a:cs typeface="Times New Roman"/>
                  </a:rPr>
                  <a:t>o</a:t>
                </a:r>
                <a:r>
                  <a:rPr lang="en-US" sz="2400" spc="-30" dirty="0">
                    <a:latin typeface="Times New Roman"/>
                    <a:cs typeface="Times New Roman"/>
                  </a:rPr>
                  <a:t>r</a:t>
                </a:r>
                <a:r>
                  <a:rPr lang="en-US" sz="2400" dirty="0">
                    <a:latin typeface="Times New Roman"/>
                    <a:cs typeface="Times New Roman"/>
                  </a:rPr>
                  <a:t>:</a:t>
                </a:r>
                <a:r>
                  <a:rPr lang="en-US" sz="2400" spc="155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  <m:r>
                      <a:rPr lang="en-US" sz="2400" i="1" spc="10" dirty="0">
                        <a:latin typeface="Cambria Math" panose="02040503050406030204" pitchFamily="18" charset="0"/>
                        <a:cs typeface="Times New Roman"/>
                      </a:rPr>
                      <m:t>=</m:t>
                    </m:r>
                    <m:r>
                      <a:rPr lang="en-US" sz="2400" i="1" spc="-25" dirty="0">
                        <a:latin typeface="Cambria Math" panose="02040503050406030204" pitchFamily="18" charset="0"/>
                        <a:cs typeface="Times New Roman"/>
                      </a:rPr>
                      <m:t>(</m:t>
                    </m:r>
                    <m:sSub>
                      <m:sSubPr>
                        <m:ctrlPr>
                          <a:rPr lang="en-US" sz="2400" b="0" i="1" spc="-55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400" i="1" spc="-55" dirty="0">
                            <a:latin typeface="Cambria Math" panose="02040503050406030204" pitchFamily="18" charset="0"/>
                            <a:cs typeface="Times New Roman"/>
                          </a:rPr>
                          <m:t>𝑦</m:t>
                        </m:r>
                      </m:e>
                      <m:sub>
                        <m:r>
                          <a:rPr lang="en-US" sz="2400" b="0" i="1" spc="-55" dirty="0" smtClean="0">
                            <a:latin typeface="Cambria Math" panose="02040503050406030204" pitchFamily="18" charset="0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  <a:cs typeface="Times New Roman"/>
                      </a:rPr>
                      <m:t>,</m:t>
                    </m:r>
                    <m:r>
                      <a:rPr lang="en-US" sz="2400" i="1" spc="70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  <a:cs typeface="Times New Roman"/>
                      </a:rPr>
                      <m:t>…,</m:t>
                    </m:r>
                    <m:r>
                      <a:rPr lang="en-US" sz="2400" i="1" spc="5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sSub>
                      <m:sSubPr>
                        <m:ctrlPr>
                          <a:rPr lang="en-US" sz="2400" b="0" i="1" spc="-75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400" i="1" spc="-75" dirty="0">
                            <a:latin typeface="Cambria Math" panose="02040503050406030204" pitchFamily="18" charset="0"/>
                            <a:cs typeface="Times New Roman"/>
                          </a:rPr>
                          <m:t>𝑦</m:t>
                        </m:r>
                      </m:e>
                      <m:sub>
                        <m:r>
                          <a:rPr lang="en-US" sz="2400" b="0" i="1" spc="-75" dirty="0" smtClean="0">
                            <a:latin typeface="Cambria Math" panose="02040503050406030204" pitchFamily="18" charset="0"/>
                            <a:cs typeface="Times New Roman"/>
                          </a:rPr>
                          <m:t>𝑁</m:t>
                        </m:r>
                      </m:sub>
                    </m:sSub>
                    <m:r>
                      <a:rPr lang="en-US" sz="2400" i="1" spc="60" baseline="-18518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r>
                      <a:rPr lang="en-US" sz="2400" i="1" spc="-25" dirty="0">
                        <a:latin typeface="Cambria Math" panose="02040503050406030204" pitchFamily="18" charset="0"/>
                        <a:cs typeface="Times New Roman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/>
                    <a:cs typeface="Times New Roman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/>
                          </a:rPr>
                          <m:t>𝑦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2400" spc="10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2400" dirty="0" smtClean="0">
                    <a:latin typeface="Times New Roman"/>
                    <a:cs typeface="Times New Roman"/>
                  </a:rPr>
                  <a:t>s</a:t>
                </a:r>
                <a:r>
                  <a:rPr lang="en-US" sz="2400" spc="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latin typeface="Times New Roman"/>
                    <a:cs typeface="Times New Roman"/>
                  </a:rPr>
                  <a:t>doc</a:t>
                </a:r>
                <a:r>
                  <a:rPr lang="en-US" sz="2400" spc="-30" dirty="0">
                    <a:latin typeface="Times New Roman"/>
                    <a:cs typeface="Times New Roman"/>
                  </a:rPr>
                  <a:t> </a:t>
                </a:r>
                <a:r>
                  <a:rPr lang="en-US" sz="2400" spc="10" dirty="0">
                    <a:latin typeface="Times New Roman"/>
                    <a:cs typeface="Times New Roman"/>
                  </a:rPr>
                  <a:t>t</a:t>
                </a:r>
                <a:r>
                  <a:rPr lang="en-US" sz="24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400" spc="-25" dirty="0">
                    <a:latin typeface="Times New Roman"/>
                    <a:cs typeface="Times New Roman"/>
                  </a:rPr>
                  <a:t>r</a:t>
                </a:r>
                <a:r>
                  <a:rPr lang="en-US" sz="2400" dirty="0">
                    <a:latin typeface="Times New Roman"/>
                    <a:cs typeface="Times New Roman"/>
                  </a:rPr>
                  <a:t>m</a:t>
                </a:r>
                <a:r>
                  <a:rPr lang="en-US" sz="2400" spc="-60" dirty="0">
                    <a:latin typeface="Times New Roman"/>
                    <a:cs typeface="Times New Roman"/>
                  </a:rPr>
                  <a:t> </a:t>
                </a:r>
                <a:r>
                  <a:rPr lang="en-US" sz="2400" spc="-90" dirty="0" smtClean="0">
                    <a:latin typeface="Times New Roman"/>
                    <a:cs typeface="Times New Roman"/>
                  </a:rPr>
                  <a:t>w</a:t>
                </a:r>
                <a:r>
                  <a:rPr lang="en-US" sz="2400" spc="-35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2400" spc="10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2400" spc="-75" dirty="0" smtClean="0">
                    <a:latin typeface="Times New Roman"/>
                    <a:cs typeface="Times New Roman"/>
                  </a:rPr>
                  <a:t>g</a:t>
                </a:r>
                <a:r>
                  <a:rPr lang="en-US" sz="2400" dirty="0" smtClean="0">
                    <a:latin typeface="Times New Roman"/>
                    <a:cs typeface="Times New Roman"/>
                  </a:rPr>
                  <a:t>ht</a:t>
                </a:r>
              </a:p>
              <a:p>
                <a:pPr marL="241935" indent="-229235">
                  <a:spcBef>
                    <a:spcPts val="630"/>
                  </a:spcBef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699770" algn="l"/>
                  </a:tabLst>
                </a:pPr>
                <a14:m>
                  <m:oMath xmlns:m="http://schemas.openxmlformats.org/officeDocument/2006/math">
                    <m:r>
                      <a:rPr lang="en-US" sz="2400" i="1" spc="-40" dirty="0" smtClean="0">
                        <a:latin typeface="Cambria Math" panose="02040503050406030204" pitchFamily="18" charset="0"/>
                        <a:cs typeface="Times New Roman"/>
                      </a:rPr>
                      <m:t>𝑅𝑒</m:t>
                    </m:r>
                    <m:r>
                      <a:rPr lang="en-US" sz="2400" i="1" spc="-10" dirty="0" smtClean="0">
                        <a:latin typeface="Cambria Math" panose="02040503050406030204" pitchFamily="18" charset="0"/>
                        <a:cs typeface="Times New Roman"/>
                      </a:rPr>
                      <m:t>𝑙</m:t>
                    </m:r>
                    <m:r>
                      <a:rPr lang="en-US" sz="2400" i="1" spc="-40" dirty="0" smtClean="0">
                        <a:latin typeface="Cambria Math" panose="02040503050406030204" pitchFamily="18" charset="0"/>
                        <a:cs typeface="Times New Roman"/>
                      </a:rPr>
                      <m:t>𝑒</m:t>
                    </m:r>
                    <m:r>
                      <a:rPr lang="en-US" sz="2400" i="1" spc="-30" dirty="0" smtClean="0">
                        <a:latin typeface="Cambria Math" panose="02040503050406030204" pitchFamily="18" charset="0"/>
                        <a:cs typeface="Times New Roman"/>
                      </a:rPr>
                      <m:t>𝑣</m:t>
                    </m:r>
                    <m:r>
                      <a:rPr lang="en-US" sz="2400" i="1" spc="25" dirty="0" smtClean="0">
                        <a:latin typeface="Cambria Math" panose="02040503050406030204" pitchFamily="18" charset="0"/>
                        <a:cs typeface="Times New Roman"/>
                      </a:rPr>
                      <m:t>𝑎</m:t>
                    </m:r>
                    <m:r>
                      <a:rPr lang="en-US" sz="2400" i="1" spc="-30" dirty="0" smtClean="0">
                        <a:latin typeface="Cambria Math" panose="02040503050406030204" pitchFamily="18" charset="0"/>
                        <a:cs typeface="Times New Roman"/>
                      </a:rPr>
                      <m:t>𝑛</m:t>
                    </m:r>
                    <m:r>
                      <a:rPr lang="en-US" sz="2400" i="1" spc="-40" dirty="0" smtClean="0">
                        <a:latin typeface="Cambria Math" panose="02040503050406030204" pitchFamily="18" charset="0"/>
                        <a:cs typeface="Times New Roman"/>
                      </a:rPr>
                      <m:t>𝑐𝑒</m:t>
                    </m:r>
                    <m:r>
                      <a:rPr lang="en-US" sz="2400" i="1" spc="-40" dirty="0" smtClean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d>
                      <m:dPr>
                        <m:ctrlPr>
                          <a:rPr lang="en-US" sz="2400" i="1" spc="-10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dPr>
                      <m:e>
                        <m:r>
                          <a:rPr lang="en-US" sz="2400" i="1" spc="40" dirty="0" err="1" smtClean="0">
                            <a:latin typeface="Cambria Math" panose="02040503050406030204" pitchFamily="18" charset="0"/>
                            <a:cs typeface="Times New Roman"/>
                          </a:rPr>
                          <m:t>𝑞</m:t>
                        </m:r>
                        <m:r>
                          <a:rPr lang="en-US" sz="2400" i="1" spc="-15" dirty="0" err="1" smtClean="0">
                            <a:latin typeface="Cambria Math" panose="02040503050406030204" pitchFamily="18" charset="0"/>
                            <a:cs typeface="Times New Roman"/>
                          </a:rPr>
                          <m:t>,</m:t>
                        </m:r>
                        <m:r>
                          <a:rPr lang="en-US" sz="2400" i="1" spc="-30" dirty="0" err="1" smtClean="0">
                            <a:latin typeface="Cambria Math" panose="02040503050406030204" pitchFamily="18" charset="0"/>
                            <a:cs typeface="Times New Roman"/>
                          </a:rPr>
                          <m:t>𝑑</m:t>
                        </m:r>
                      </m:e>
                    </m:d>
                    <m:r>
                      <a:rPr lang="en-US" sz="2400" i="1" spc="10" dirty="0" smtClean="0">
                        <a:latin typeface="Cambria Math" panose="02040503050406030204" pitchFamily="18" charset="0"/>
                        <a:cs typeface="Times New Roman"/>
                      </a:rPr>
                      <m:t>≈</m:t>
                    </m:r>
                    <m:r>
                      <a:rPr lang="en-US" sz="2400" i="1" spc="-25" dirty="0" smtClean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r>
                      <a:rPr lang="en-US" sz="2400" i="1" spc="-55" dirty="0">
                        <a:latin typeface="Cambria Math" panose="02040503050406030204" pitchFamily="18" charset="0"/>
                        <a:cs typeface="Times New Roman"/>
                      </a:rPr>
                      <m:t>𝑠</m:t>
                    </m:r>
                    <m:r>
                      <a:rPr lang="en-US" sz="2400" i="1" spc="-10" dirty="0">
                        <a:latin typeface="Cambria Math" panose="02040503050406030204" pitchFamily="18" charset="0"/>
                        <a:cs typeface="Times New Roman"/>
                      </a:rPr>
                      <m:t>𝑖</m:t>
                    </m:r>
                    <m:r>
                      <a:rPr lang="en-US" sz="2400" i="1" spc="-35" dirty="0">
                        <a:latin typeface="Cambria Math" panose="02040503050406030204" pitchFamily="18" charset="0"/>
                        <a:cs typeface="Times New Roman"/>
                      </a:rPr>
                      <m:t>𝑚</m:t>
                    </m:r>
                    <m:r>
                      <a:rPr lang="en-US" sz="2400" i="1" spc="-10" dirty="0">
                        <a:latin typeface="Cambria Math" panose="02040503050406030204" pitchFamily="18" charset="0"/>
                        <a:cs typeface="Times New Roman"/>
                      </a:rPr>
                      <m:t>𝑖𝑙</m:t>
                    </m:r>
                    <m:r>
                      <a:rPr lang="en-US" sz="2400" i="1" spc="25" dirty="0">
                        <a:latin typeface="Cambria Math" panose="02040503050406030204" pitchFamily="18" charset="0"/>
                        <a:cs typeface="Times New Roman"/>
                      </a:rPr>
                      <m:t>𝑎</m:t>
                    </m:r>
                    <m:r>
                      <a:rPr lang="en-US" sz="2400" i="1" spc="5" dirty="0">
                        <a:latin typeface="Cambria Math" panose="02040503050406030204" pitchFamily="18" charset="0"/>
                        <a:cs typeface="Times New Roman"/>
                      </a:rPr>
                      <m:t>𝑟</m:t>
                    </m:r>
                    <m:r>
                      <a:rPr lang="en-US" sz="2400" i="1" spc="-5" dirty="0">
                        <a:latin typeface="Cambria Math" panose="02040503050406030204" pitchFamily="18" charset="0"/>
                        <a:cs typeface="Times New Roman"/>
                      </a:rPr>
                      <m:t>𝑖</m:t>
                    </m:r>
                    <m:r>
                      <a:rPr lang="en-US" sz="2400" i="1" spc="-10" dirty="0">
                        <a:latin typeface="Cambria Math" panose="02040503050406030204" pitchFamily="18" charset="0"/>
                        <a:cs typeface="Times New Roman"/>
                      </a:rPr>
                      <m:t>𝑡</m:t>
                    </m:r>
                    <m:r>
                      <a:rPr lang="en-US" sz="2400" i="1" spc="-30" dirty="0">
                        <a:latin typeface="Cambria Math" panose="02040503050406030204" pitchFamily="18" charset="0"/>
                        <a:cs typeface="Times New Roman"/>
                      </a:rPr>
                      <m:t>𝑦</m:t>
                    </m:r>
                    <m:d>
                      <m:dPr>
                        <m:ctrlPr>
                          <a:rPr lang="en-US" sz="2400" i="1" spc="-10" dirty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dPr>
                      <m:e>
                        <m:r>
                          <a:rPr lang="en-US" sz="2400" i="1" spc="-30" dirty="0" err="1">
                            <a:latin typeface="Cambria Math" panose="02040503050406030204" pitchFamily="18" charset="0"/>
                            <a:cs typeface="Times New Roman"/>
                          </a:rPr>
                          <m:t>𝑞</m:t>
                        </m:r>
                        <m:r>
                          <a:rPr lang="en-US" sz="2400" i="1" spc="-15" dirty="0" err="1">
                            <a:latin typeface="Cambria Math" panose="02040503050406030204" pitchFamily="18" charset="0"/>
                            <a:cs typeface="Times New Roman"/>
                          </a:rPr>
                          <m:t>,</m:t>
                        </m:r>
                        <m:r>
                          <a:rPr lang="en-US" sz="2400" i="1" spc="40" dirty="0" err="1">
                            <a:latin typeface="Cambria Math" panose="02040503050406030204" pitchFamily="18" charset="0"/>
                            <a:cs typeface="Times New Roman"/>
                          </a:rPr>
                          <m:t>𝑑</m:t>
                        </m:r>
                      </m:e>
                    </m:d>
                    <m:r>
                      <a:rPr lang="en-US" sz="2400" b="0" i="1" spc="40" dirty="0" smtClean="0">
                        <a:latin typeface="Cambria Math" panose="02040503050406030204" pitchFamily="18" charset="0"/>
                        <a:cs typeface="Times New Roman"/>
                      </a:rPr>
                      <m:t>=</m:t>
                    </m:r>
                    <m:r>
                      <a:rPr lang="en-US" sz="2400" i="1" spc="-70" dirty="0">
                        <a:latin typeface="Cambria Math" panose="02040503050406030204" pitchFamily="18" charset="0"/>
                        <a:cs typeface="Times New Roman"/>
                      </a:rPr>
                      <m:t>𝑓</m:t>
                    </m:r>
                    <m:r>
                      <a:rPr lang="en-US" sz="2400" i="1" spc="10" dirty="0">
                        <a:latin typeface="Cambria Math" panose="02040503050406030204" pitchFamily="18" charset="0"/>
                        <a:cs typeface="Times New Roman"/>
                      </a:rPr>
                      <m:t>(</m:t>
                    </m:r>
                    <m:r>
                      <a:rPr lang="en-US" sz="2400" i="1" spc="-30" dirty="0" err="1">
                        <a:latin typeface="Cambria Math" panose="02040503050406030204" pitchFamily="18" charset="0"/>
                        <a:cs typeface="Times New Roman"/>
                      </a:rPr>
                      <m:t>𝑞</m:t>
                    </m:r>
                    <m:r>
                      <a:rPr lang="en-US" sz="2400" i="1" spc="-15" dirty="0" err="1">
                        <a:latin typeface="Cambria Math" panose="02040503050406030204" pitchFamily="18" charset="0"/>
                        <a:cs typeface="Times New Roman"/>
                      </a:rPr>
                      <m:t>,</m:t>
                    </m:r>
                    <m:r>
                      <a:rPr lang="en-US" sz="2400" i="1" spc="-30" dirty="0" err="1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  <m:r>
                      <a:rPr lang="en-US" sz="2400" i="1" spc="5" dirty="0" smtClean="0">
                        <a:latin typeface="Cambria Math" panose="02040503050406030204" pitchFamily="18" charset="0"/>
                        <a:cs typeface="Times New Roman"/>
                      </a:rPr>
                      <m:t>)</m:t>
                    </m:r>
                  </m:oMath>
                </a14:m>
                <a:endParaRPr lang="en-US" sz="2400" baseline="-18518" dirty="0">
                  <a:latin typeface="Times New Roman"/>
                  <a:cs typeface="Times New Roman"/>
                </a:endParaRPr>
              </a:p>
              <a:p>
                <a:pPr marL="699135" lvl="1" indent="-229235">
                  <a:lnSpc>
                    <a:spcPct val="100000"/>
                  </a:lnSpc>
                  <a:spcBef>
                    <a:spcPts val="630"/>
                  </a:spcBef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699770" algn="l"/>
                  </a:tabLst>
                </a:pPr>
                <a:endParaRPr sz="2000" dirty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88" y="1815856"/>
                <a:ext cx="8178712" cy="3453766"/>
              </a:xfrm>
              <a:prstGeom prst="rect">
                <a:avLst/>
              </a:prstGeom>
              <a:blipFill rotWithShape="0">
                <a:blip r:embed="rId3"/>
                <a:stretch>
                  <a:fillRect l="-1714" t="-2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0" algn="ctr">
              <a:lnSpc>
                <a:spcPct val="100000"/>
              </a:lnSpc>
            </a:pPr>
            <a:r>
              <a:rPr sz="2800" spc="-260" dirty="0">
                <a:solidFill>
                  <a:srgbClr val="FFFFFF"/>
                </a:solidFill>
                <a:latin typeface="Gill Sans MT"/>
                <a:cs typeface="Gill Sans MT"/>
              </a:rPr>
              <a:t>V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ct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-9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ce</a:t>
            </a:r>
            <a:r>
              <a:rPr sz="2800" spc="-12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17</a:t>
            </a:fld>
            <a:endParaRPr spc="1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889088" y="1815856"/>
                <a:ext cx="10413822" cy="317009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241300" indent="-228600">
                  <a:lnSpc>
                    <a:spcPct val="100000"/>
                  </a:lnSpc>
                  <a:buClr>
                    <a:srgbClr val="903062"/>
                  </a:buClr>
                  <a:buSzPct val="93617"/>
                  <a:buFont typeface="Wingdings 2"/>
                  <a:buChar char=""/>
                  <a:tabLst>
                    <a:tab pos="241300" algn="l"/>
                  </a:tabLst>
                </a:pPr>
                <a:r>
                  <a:rPr sz="2400" spc="-5" dirty="0"/>
                  <a:t>M</a:t>
                </a:r>
                <a:r>
                  <a:rPr sz="2400" spc="25" dirty="0"/>
                  <a:t>a</a:t>
                </a:r>
                <a:r>
                  <a:rPr sz="2400" spc="-10" dirty="0"/>
                  <a:t>i</a:t>
                </a:r>
                <a:r>
                  <a:rPr sz="2400" spc="10" dirty="0"/>
                  <a:t>n</a:t>
                </a:r>
                <a:r>
                  <a:rPr sz="2400" spc="95" dirty="0"/>
                  <a:t> </a:t>
                </a:r>
                <a:r>
                  <a:rPr sz="2400" spc="-10" dirty="0"/>
                  <a:t>it</a:t>
                </a:r>
                <a:r>
                  <a:rPr sz="2400" spc="-40" dirty="0"/>
                  <a:t>e</a:t>
                </a:r>
                <a:r>
                  <a:rPr sz="2400" spc="-35" dirty="0"/>
                  <a:t>m</a:t>
                </a:r>
                <a:r>
                  <a:rPr sz="2400" spc="5" dirty="0"/>
                  <a:t>s</a:t>
                </a:r>
                <a:r>
                  <a:rPr sz="2400" spc="145" dirty="0"/>
                  <a:t> </a:t>
                </a:r>
                <a:r>
                  <a:rPr sz="2400" spc="-10" dirty="0"/>
                  <a:t>i</a:t>
                </a:r>
                <a:r>
                  <a:rPr sz="2400" spc="10" dirty="0"/>
                  <a:t>n</a:t>
                </a:r>
                <a:r>
                  <a:rPr sz="2400" spc="20" dirty="0"/>
                  <a:t> </a:t>
                </a:r>
                <a:r>
                  <a:rPr sz="2400" spc="-40" dirty="0"/>
                  <a:t>c</a:t>
                </a:r>
                <a:r>
                  <a:rPr sz="2400" spc="25" dirty="0"/>
                  <a:t>a</a:t>
                </a:r>
                <a:r>
                  <a:rPr sz="2400" spc="-10" dirty="0"/>
                  <a:t>l</a:t>
                </a:r>
                <a:r>
                  <a:rPr sz="2400" spc="-40" dirty="0"/>
                  <a:t>c</a:t>
                </a:r>
                <a:r>
                  <a:rPr sz="2400" spc="45" dirty="0"/>
                  <a:t>u</a:t>
                </a:r>
                <a:r>
                  <a:rPr sz="2400" spc="-10" dirty="0"/>
                  <a:t>l</a:t>
                </a:r>
                <a:r>
                  <a:rPr sz="2400" spc="25" dirty="0"/>
                  <a:t>a</a:t>
                </a:r>
                <a:r>
                  <a:rPr sz="2400" spc="-10" dirty="0"/>
                  <a:t>ti</a:t>
                </a:r>
                <a:r>
                  <a:rPr sz="2400" spc="-30" dirty="0"/>
                  <a:t>n</a:t>
                </a:r>
                <a:r>
                  <a:rPr sz="2400" spc="10" dirty="0"/>
                  <a:t>g</a:t>
                </a:r>
                <a:r>
                  <a:rPr sz="2400" spc="165" dirty="0"/>
                  <a:t> </a:t>
                </a:r>
                <a:r>
                  <a:rPr sz="2400" spc="-55" dirty="0"/>
                  <a:t>s</a:t>
                </a:r>
                <a:r>
                  <a:rPr sz="2400" spc="-40" dirty="0"/>
                  <a:t>c</a:t>
                </a:r>
                <a:r>
                  <a:rPr sz="2400" spc="-30" dirty="0"/>
                  <a:t>o</a:t>
                </a:r>
                <a:r>
                  <a:rPr sz="2400" spc="5" dirty="0"/>
                  <a:t>r</a:t>
                </a:r>
                <a:r>
                  <a:rPr sz="2400" spc="-35" dirty="0"/>
                  <a:t>e</a:t>
                </a:r>
                <a:r>
                  <a:rPr sz="2400" spc="5" dirty="0"/>
                  <a:t>s</a:t>
                </a:r>
              </a:p>
              <a:p>
                <a:pPr marL="699135" lvl="1" indent="-229235">
                  <a:lnSpc>
                    <a:spcPct val="100000"/>
                  </a:lnSpc>
                  <a:spcBef>
                    <a:spcPts val="630"/>
                  </a:spcBef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699770" algn="l"/>
                  </a:tabLst>
                </a:pPr>
                <a:r>
                  <a:rPr sz="2400" spc="-85" dirty="0">
                    <a:latin typeface="Times New Roman"/>
                    <a:cs typeface="Times New Roman"/>
                  </a:rPr>
                  <a:t>T</a:t>
                </a:r>
                <a:r>
                  <a:rPr sz="2400" dirty="0">
                    <a:latin typeface="Times New Roman"/>
                    <a:cs typeface="Times New Roman"/>
                  </a:rPr>
                  <a:t>he</a:t>
                </a:r>
                <a:r>
                  <a:rPr sz="2400" spc="35" dirty="0">
                    <a:latin typeface="Times New Roman"/>
                    <a:cs typeface="Times New Roman"/>
                  </a:rPr>
                  <a:t> </a:t>
                </a:r>
                <a:r>
                  <a:rPr sz="2400" spc="10" dirty="0">
                    <a:latin typeface="Times New Roman"/>
                    <a:cs typeface="Times New Roman"/>
                  </a:rPr>
                  <a:t>i</a:t>
                </a:r>
                <a:r>
                  <a:rPr sz="2400" spc="-135" dirty="0">
                    <a:latin typeface="Times New Roman"/>
                    <a:cs typeface="Times New Roman"/>
                  </a:rPr>
                  <a:t>m</a:t>
                </a:r>
                <a:r>
                  <a:rPr sz="2400" dirty="0">
                    <a:latin typeface="Times New Roman"/>
                    <a:cs typeface="Times New Roman"/>
                  </a:rPr>
                  <a:t>po</a:t>
                </a:r>
                <a:r>
                  <a:rPr sz="2400" spc="-30" dirty="0">
                    <a:latin typeface="Times New Roman"/>
                    <a:cs typeface="Times New Roman"/>
                  </a:rPr>
                  <a:t>r</a:t>
                </a:r>
                <a:r>
                  <a:rPr sz="2400" spc="10" dirty="0">
                    <a:latin typeface="Times New Roman"/>
                    <a:cs typeface="Times New Roman"/>
                  </a:rPr>
                  <a:t>t</a:t>
                </a:r>
                <a:r>
                  <a:rPr sz="2400" spc="-35" dirty="0">
                    <a:latin typeface="Times New Roman"/>
                    <a:cs typeface="Times New Roman"/>
                  </a:rPr>
                  <a:t>a</a:t>
                </a:r>
                <a:r>
                  <a:rPr sz="2400" dirty="0">
                    <a:latin typeface="Times New Roman"/>
                    <a:cs typeface="Times New Roman"/>
                  </a:rPr>
                  <a:t>n</a:t>
                </a:r>
                <a:r>
                  <a:rPr sz="2400" spc="-35" dirty="0">
                    <a:latin typeface="Times New Roman"/>
                    <a:cs typeface="Times New Roman"/>
                  </a:rPr>
                  <a:t>c</a:t>
                </a:r>
                <a:r>
                  <a:rPr sz="2400" dirty="0">
                    <a:latin typeface="Times New Roman"/>
                    <a:cs typeface="Times New Roman"/>
                  </a:rPr>
                  <a:t>e</a:t>
                </a:r>
                <a:r>
                  <a:rPr sz="2400" spc="110" dirty="0">
                    <a:latin typeface="Times New Roman"/>
                    <a:cs typeface="Times New Roman"/>
                  </a:rPr>
                  <a:t> </a:t>
                </a:r>
                <a:r>
                  <a:rPr sz="2400" dirty="0">
                    <a:latin typeface="Times New Roman"/>
                    <a:cs typeface="Times New Roman"/>
                  </a:rPr>
                  <a:t>of</a:t>
                </a:r>
                <a:r>
                  <a:rPr sz="2400" spc="-25" dirty="0">
                    <a:latin typeface="Times New Roman"/>
                    <a:cs typeface="Times New Roman"/>
                  </a:rPr>
                  <a:t> </a:t>
                </a:r>
                <a:r>
                  <a:rPr sz="2400" spc="10" dirty="0">
                    <a:latin typeface="Times New Roman"/>
                    <a:cs typeface="Times New Roman"/>
                  </a:rPr>
                  <a:t>t</a:t>
                </a:r>
                <a:r>
                  <a:rPr sz="2400" dirty="0">
                    <a:latin typeface="Times New Roman"/>
                    <a:cs typeface="Times New Roman"/>
                  </a:rPr>
                  <a:t>he</a:t>
                </a:r>
                <a:r>
                  <a:rPr sz="2400" spc="-30" dirty="0">
                    <a:latin typeface="Times New Roman"/>
                    <a:cs typeface="Times New Roman"/>
                  </a:rPr>
                  <a:t> </a:t>
                </a:r>
                <a:r>
                  <a:rPr sz="2400" spc="10" dirty="0">
                    <a:latin typeface="Times New Roman"/>
                    <a:cs typeface="Times New Roman"/>
                  </a:rPr>
                  <a:t>t</a:t>
                </a:r>
                <a:r>
                  <a:rPr sz="2400" spc="-35" dirty="0">
                    <a:latin typeface="Times New Roman"/>
                    <a:cs typeface="Times New Roman"/>
                  </a:rPr>
                  <a:t>e</a:t>
                </a:r>
                <a:r>
                  <a:rPr sz="2400" spc="-25" dirty="0">
                    <a:latin typeface="Times New Roman"/>
                    <a:cs typeface="Times New Roman"/>
                  </a:rPr>
                  <a:t>r</a:t>
                </a:r>
                <a:r>
                  <a:rPr sz="2400" dirty="0">
                    <a:latin typeface="Times New Roman"/>
                    <a:cs typeface="Times New Roman"/>
                  </a:rPr>
                  <a:t>m</a:t>
                </a:r>
                <a:r>
                  <a:rPr sz="2400" spc="-60" dirty="0">
                    <a:latin typeface="Times New Roman"/>
                    <a:cs typeface="Times New Roman"/>
                  </a:rPr>
                  <a:t> </a:t>
                </a:r>
                <a:r>
                  <a:rPr sz="2400" spc="10" dirty="0">
                    <a:latin typeface="Times New Roman"/>
                    <a:cs typeface="Times New Roman"/>
                  </a:rPr>
                  <a:t>i</a:t>
                </a:r>
                <a:r>
                  <a:rPr sz="2400" dirty="0">
                    <a:latin typeface="Times New Roman"/>
                    <a:cs typeface="Times New Roman"/>
                  </a:rPr>
                  <a:t>n qu</a:t>
                </a:r>
                <a:r>
                  <a:rPr sz="2400" spc="-40" dirty="0">
                    <a:latin typeface="Times New Roman"/>
                    <a:cs typeface="Times New Roman"/>
                  </a:rPr>
                  <a:t>e</a:t>
                </a:r>
                <a:r>
                  <a:rPr sz="2400" spc="-25" dirty="0">
                    <a:latin typeface="Times New Roman"/>
                    <a:cs typeface="Times New Roman"/>
                  </a:rPr>
                  <a:t>r</a:t>
                </a:r>
                <a:r>
                  <a:rPr sz="2400" dirty="0">
                    <a:latin typeface="Times New Roman"/>
                    <a:cs typeface="Times New Roman"/>
                  </a:rPr>
                  <a:t>y </a:t>
                </a:r>
                <a:r>
                  <a:rPr sz="2400" spc="-35" dirty="0">
                    <a:latin typeface="Times New Roman"/>
                    <a:cs typeface="Times New Roman"/>
                  </a:rPr>
                  <a:t>a</a:t>
                </a:r>
                <a:r>
                  <a:rPr sz="2400" dirty="0">
                    <a:latin typeface="Times New Roman"/>
                    <a:cs typeface="Times New Roman"/>
                  </a:rPr>
                  <a:t>nd do</a:t>
                </a:r>
                <a:r>
                  <a:rPr sz="2400" spc="-40" dirty="0">
                    <a:latin typeface="Times New Roman"/>
                    <a:cs typeface="Times New Roman"/>
                  </a:rPr>
                  <a:t>c</a:t>
                </a:r>
                <a:r>
                  <a:rPr sz="2400" dirty="0">
                    <a:latin typeface="Times New Roman"/>
                    <a:cs typeface="Times New Roman"/>
                  </a:rPr>
                  <a:t>u</a:t>
                </a:r>
                <a:r>
                  <a:rPr sz="2400" spc="-135" dirty="0">
                    <a:latin typeface="Times New Roman"/>
                    <a:cs typeface="Times New Roman"/>
                  </a:rPr>
                  <a:t>m</a:t>
                </a:r>
                <a:r>
                  <a:rPr sz="2400" spc="-35" dirty="0">
                    <a:latin typeface="Times New Roman"/>
                    <a:cs typeface="Times New Roman"/>
                  </a:rPr>
                  <a:t>e</a:t>
                </a:r>
                <a:r>
                  <a:rPr sz="2400" dirty="0">
                    <a:latin typeface="Times New Roman"/>
                    <a:cs typeface="Times New Roman"/>
                  </a:rPr>
                  <a:t>n</a:t>
                </a:r>
                <a:r>
                  <a:rPr sz="2400" spc="10" dirty="0">
                    <a:latin typeface="Times New Roman"/>
                    <a:cs typeface="Times New Roman"/>
                  </a:rPr>
                  <a:t>t</a:t>
                </a:r>
                <a:r>
                  <a:rPr sz="2400" dirty="0">
                    <a:latin typeface="Times New Roman"/>
                    <a:cs typeface="Times New Roman"/>
                  </a:rPr>
                  <a:t>:</a:t>
                </a:r>
              </a:p>
              <a:p>
                <a:pPr marL="973455" lvl="2" indent="-228600">
                  <a:lnSpc>
                    <a:spcPct val="100000"/>
                  </a:lnSpc>
                  <a:spcBef>
                    <a:spcPts val="610"/>
                  </a:spcBef>
                  <a:buClr>
                    <a:srgbClr val="903062"/>
                  </a:buClr>
                  <a:buSzPct val="91666"/>
                  <a:buFont typeface="Wingdings 2"/>
                  <a:buChar char=""/>
                  <a:tabLst>
                    <a:tab pos="974090" algn="l"/>
                  </a:tabLst>
                </a:pPr>
                <a:r>
                  <a:rPr lang="en-US" sz="2000" spc="30" dirty="0">
                    <a:latin typeface="Times New Roman"/>
                    <a:cs typeface="Times New Roman"/>
                  </a:rPr>
                  <a:t>H</a:t>
                </a:r>
                <a:r>
                  <a:rPr sz="2000" spc="30" dirty="0" smtClean="0">
                    <a:latin typeface="Times New Roman"/>
                    <a:cs typeface="Times New Roman"/>
                  </a:rPr>
                  <a:t>o</a:t>
                </a:r>
                <a:r>
                  <a:rPr sz="2000" dirty="0" smtClean="0">
                    <a:latin typeface="Times New Roman"/>
                    <a:cs typeface="Times New Roman"/>
                  </a:rPr>
                  <a:t>w</a:t>
                </a:r>
                <a:r>
                  <a:rPr sz="2000" spc="-95" dirty="0" smtClean="0">
                    <a:latin typeface="Times New Roman"/>
                    <a:cs typeface="Times New Roman"/>
                  </a:rPr>
                  <a:t> </a:t>
                </a:r>
                <a:r>
                  <a:rPr sz="2000" spc="35" dirty="0">
                    <a:latin typeface="Times New Roman"/>
                    <a:cs typeface="Times New Roman"/>
                  </a:rPr>
                  <a:t>m</a:t>
                </a:r>
                <a:r>
                  <a:rPr sz="2000" spc="-10" dirty="0">
                    <a:latin typeface="Times New Roman"/>
                    <a:cs typeface="Times New Roman"/>
                  </a:rPr>
                  <a:t>a</a:t>
                </a:r>
                <a:r>
                  <a:rPr sz="2000" spc="30" dirty="0">
                    <a:latin typeface="Times New Roman"/>
                    <a:cs typeface="Times New Roman"/>
                  </a:rPr>
                  <a:t>n</a:t>
                </a:r>
                <a:r>
                  <a:rPr sz="2000" dirty="0">
                    <a:latin typeface="Times New Roman"/>
                    <a:cs typeface="Times New Roman"/>
                  </a:rPr>
                  <a:t>y</a:t>
                </a:r>
                <a:r>
                  <a:rPr sz="2000" spc="-60" dirty="0">
                    <a:latin typeface="Times New Roman"/>
                    <a:cs typeface="Times New Roman"/>
                  </a:rPr>
                  <a:t> </a:t>
                </a:r>
                <a:r>
                  <a:rPr sz="2000" dirty="0">
                    <a:latin typeface="Times New Roman"/>
                    <a:cs typeface="Times New Roman"/>
                  </a:rPr>
                  <a:t>t</a:t>
                </a:r>
                <a:r>
                  <a:rPr sz="2000" spc="-70" dirty="0">
                    <a:latin typeface="Times New Roman"/>
                    <a:cs typeface="Times New Roman"/>
                  </a:rPr>
                  <a:t>i</a:t>
                </a:r>
                <a:r>
                  <a:rPr sz="2000" spc="35" dirty="0">
                    <a:latin typeface="Times New Roman"/>
                    <a:cs typeface="Times New Roman"/>
                  </a:rPr>
                  <a:t>m</a:t>
                </a:r>
                <a:r>
                  <a:rPr sz="2000" spc="-10" dirty="0">
                    <a:latin typeface="Times New Roman"/>
                    <a:cs typeface="Times New Roman"/>
                  </a:rPr>
                  <a:t>e</a:t>
                </a:r>
                <a:r>
                  <a:rPr sz="2000" dirty="0">
                    <a:latin typeface="Times New Roman"/>
                    <a:cs typeface="Times New Roman"/>
                  </a:rPr>
                  <a:t>s</a:t>
                </a:r>
                <a:r>
                  <a:rPr sz="2000" spc="65" dirty="0">
                    <a:latin typeface="Times New Roman"/>
                    <a:cs typeface="Times New Roman"/>
                  </a:rPr>
                  <a:t> </a:t>
                </a:r>
                <a:r>
                  <a:rPr sz="2000" spc="30" dirty="0">
                    <a:latin typeface="Times New Roman"/>
                    <a:cs typeface="Times New Roman"/>
                  </a:rPr>
                  <a:t>do</a:t>
                </a:r>
                <a:r>
                  <a:rPr sz="2000" spc="-10" dirty="0">
                    <a:latin typeface="Times New Roman"/>
                    <a:cs typeface="Times New Roman"/>
                  </a:rPr>
                  <a:t>e</a:t>
                </a:r>
                <a:r>
                  <a:rPr sz="2000" dirty="0">
                    <a:latin typeface="Times New Roman"/>
                    <a:cs typeface="Times New Roman"/>
                  </a:rPr>
                  <a:t>s</a:t>
                </a:r>
                <a:r>
                  <a:rPr sz="2000" spc="-75" dirty="0">
                    <a:latin typeface="Times New Roman"/>
                    <a:cs typeface="Times New Roman"/>
                  </a:rPr>
                  <a:t> </a:t>
                </a:r>
                <a:r>
                  <a:rPr sz="2000" dirty="0">
                    <a:latin typeface="Times New Roman"/>
                    <a:cs typeface="Times New Roman"/>
                  </a:rPr>
                  <a:t>a</a:t>
                </a:r>
                <a:r>
                  <a:rPr sz="2000" spc="-30" dirty="0">
                    <a:latin typeface="Times New Roman"/>
                    <a:cs typeface="Times New Roman"/>
                  </a:rPr>
                  <a:t> </a:t>
                </a:r>
                <a:r>
                  <a:rPr sz="2000" spc="30" dirty="0">
                    <a:latin typeface="Times New Roman"/>
                    <a:cs typeface="Times New Roman"/>
                  </a:rPr>
                  <a:t>qu</a:t>
                </a:r>
                <a:r>
                  <a:rPr sz="2000" spc="-10" dirty="0">
                    <a:latin typeface="Times New Roman"/>
                    <a:cs typeface="Times New Roman"/>
                  </a:rPr>
                  <a:t>e</a:t>
                </a:r>
                <a:r>
                  <a:rPr sz="2000" spc="-25" dirty="0">
                    <a:latin typeface="Times New Roman"/>
                    <a:cs typeface="Times New Roman"/>
                  </a:rPr>
                  <a:t>r</a:t>
                </a:r>
                <a:r>
                  <a:rPr sz="2000" dirty="0">
                    <a:latin typeface="Times New Roman"/>
                    <a:cs typeface="Times New Roman"/>
                  </a:rPr>
                  <a:t>y</a:t>
                </a:r>
                <a:r>
                  <a:rPr sz="2000" spc="-60" dirty="0">
                    <a:latin typeface="Times New Roman"/>
                    <a:cs typeface="Times New Roman"/>
                  </a:rPr>
                  <a:t> </a:t>
                </a:r>
                <a:r>
                  <a:rPr sz="2000" dirty="0">
                    <a:latin typeface="Times New Roman"/>
                    <a:cs typeface="Times New Roman"/>
                  </a:rPr>
                  <a:t>te</a:t>
                </a:r>
                <a:r>
                  <a:rPr sz="2000" spc="-30" dirty="0">
                    <a:latin typeface="Times New Roman"/>
                    <a:cs typeface="Times New Roman"/>
                  </a:rPr>
                  <a:t>r</a:t>
                </a:r>
                <a:r>
                  <a:rPr sz="2000" dirty="0">
                    <a:latin typeface="Times New Roman"/>
                    <a:cs typeface="Times New Roman"/>
                  </a:rPr>
                  <a:t>m</a:t>
                </a:r>
                <a:r>
                  <a:rPr sz="2000" spc="20" dirty="0">
                    <a:latin typeface="Times New Roman"/>
                    <a:cs typeface="Times New Roman"/>
                  </a:rPr>
                  <a:t> </a:t>
                </a:r>
                <a:r>
                  <a:rPr sz="2000" spc="30" dirty="0">
                    <a:latin typeface="Times New Roman"/>
                    <a:cs typeface="Times New Roman"/>
                  </a:rPr>
                  <a:t>o</a:t>
                </a:r>
                <a:r>
                  <a:rPr sz="2000" spc="-10" dirty="0">
                    <a:latin typeface="Times New Roman"/>
                    <a:cs typeface="Times New Roman"/>
                  </a:rPr>
                  <a:t>cc</a:t>
                </a:r>
                <a:r>
                  <a:rPr sz="2000" spc="30" dirty="0">
                    <a:latin typeface="Times New Roman"/>
                    <a:cs typeface="Times New Roman"/>
                  </a:rPr>
                  <a:t>u</a:t>
                </a:r>
                <a:r>
                  <a:rPr sz="2000" dirty="0">
                    <a:latin typeface="Times New Roman"/>
                    <a:cs typeface="Times New Roman"/>
                  </a:rPr>
                  <a:t>r</a:t>
                </a:r>
                <a:r>
                  <a:rPr sz="2000" spc="-45" dirty="0">
                    <a:latin typeface="Times New Roman"/>
                    <a:cs typeface="Times New Roman"/>
                  </a:rPr>
                  <a:t> </a:t>
                </a:r>
                <a:r>
                  <a:rPr sz="2000" spc="-70" dirty="0">
                    <a:latin typeface="Times New Roman"/>
                    <a:cs typeface="Times New Roman"/>
                  </a:rPr>
                  <a:t>i</a:t>
                </a:r>
                <a:r>
                  <a:rPr sz="2000" dirty="0">
                    <a:latin typeface="Times New Roman"/>
                    <a:cs typeface="Times New Roman"/>
                  </a:rPr>
                  <a:t>n</a:t>
                </a:r>
                <a:r>
                  <a:rPr sz="2000" spc="85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Times New Roman"/>
                      </a:rPr>
                      <m:t>𝑞</m:t>
                    </m:r>
                  </m:oMath>
                </a14:m>
                <a:r>
                  <a:rPr sz="2000" spc="15" dirty="0">
                    <a:latin typeface="Times New Roman"/>
                    <a:cs typeface="Times New Roman"/>
                  </a:rPr>
                  <a:t> </a:t>
                </a:r>
                <a:r>
                  <a:rPr sz="2000" spc="-10" dirty="0">
                    <a:latin typeface="Times New Roman"/>
                    <a:cs typeface="Times New Roman"/>
                  </a:rPr>
                  <a:t>a</a:t>
                </a:r>
                <a:r>
                  <a:rPr sz="2000" spc="30" dirty="0">
                    <a:latin typeface="Times New Roman"/>
                    <a:cs typeface="Times New Roman"/>
                  </a:rPr>
                  <a:t>n</a:t>
                </a:r>
                <a:r>
                  <a:rPr sz="2000" dirty="0">
                    <a:latin typeface="Times New Roman"/>
                    <a:cs typeface="Times New Roman"/>
                  </a:rPr>
                  <a:t>d</a:t>
                </a:r>
                <a:r>
                  <a:rPr sz="2000" spc="-60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pc="30" dirty="0" smtClean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</m:oMath>
                </a14:m>
                <a:r>
                  <a:rPr sz="2000" dirty="0">
                    <a:latin typeface="Times New Roman"/>
                    <a:cs typeface="Times New Roman"/>
                  </a:rPr>
                  <a:t>? </a:t>
                </a:r>
                <a:r>
                  <a:rPr sz="2000" spc="-45" dirty="0">
                    <a:latin typeface="Times New Roman"/>
                    <a:cs typeface="Times New Roman"/>
                  </a:rPr>
                  <a:t> </a:t>
                </a:r>
                <a:r>
                  <a:rPr sz="2000" spc="-10" dirty="0">
                    <a:latin typeface="Times New Roman"/>
                    <a:cs typeface="Times New Roman"/>
                  </a:rPr>
                  <a:t>=</a:t>
                </a:r>
                <a:r>
                  <a:rPr sz="2000" dirty="0">
                    <a:latin typeface="Times New Roman"/>
                    <a:cs typeface="Times New Roman"/>
                  </a:rPr>
                  <a:t>&gt;</a:t>
                </a:r>
                <a:r>
                  <a:rPr sz="2000" spc="-30" dirty="0">
                    <a:latin typeface="Times New Roman"/>
                    <a:cs typeface="Times New Roman"/>
                  </a:rPr>
                  <a:t> </a:t>
                </a:r>
                <a:r>
                  <a:rPr sz="2000" b="1" i="1" spc="-240" dirty="0">
                    <a:latin typeface="Times New Roman"/>
                    <a:cs typeface="Times New Roman"/>
                  </a:rPr>
                  <a:t>T</a:t>
                </a:r>
                <a:r>
                  <a:rPr sz="2000" b="1" i="1" spc="-10" dirty="0">
                    <a:latin typeface="Times New Roman"/>
                    <a:cs typeface="Times New Roman"/>
                  </a:rPr>
                  <a:t>e</a:t>
                </a:r>
                <a:r>
                  <a:rPr sz="2000" b="1" i="1" spc="-25" dirty="0">
                    <a:latin typeface="Times New Roman"/>
                    <a:cs typeface="Times New Roman"/>
                  </a:rPr>
                  <a:t>r</a:t>
                </a:r>
                <a:r>
                  <a:rPr sz="2000" b="1" i="1" dirty="0">
                    <a:latin typeface="Times New Roman"/>
                    <a:cs typeface="Times New Roman"/>
                  </a:rPr>
                  <a:t>m</a:t>
                </a:r>
                <a:r>
                  <a:rPr sz="2000" b="1" i="1" spc="160" dirty="0">
                    <a:latin typeface="Times New Roman"/>
                    <a:cs typeface="Times New Roman"/>
                  </a:rPr>
                  <a:t> </a:t>
                </a:r>
                <a:r>
                  <a:rPr sz="2000" b="1" i="1" dirty="0">
                    <a:latin typeface="Times New Roman"/>
                    <a:cs typeface="Times New Roman"/>
                  </a:rPr>
                  <a:t>F</a:t>
                </a:r>
                <a:r>
                  <a:rPr sz="2000" b="1" i="1" spc="-25" dirty="0">
                    <a:latin typeface="Times New Roman"/>
                    <a:cs typeface="Times New Roman"/>
                  </a:rPr>
                  <a:t>r</a:t>
                </a:r>
                <a:r>
                  <a:rPr sz="2000" b="1" i="1" spc="-10" dirty="0">
                    <a:latin typeface="Times New Roman"/>
                    <a:cs typeface="Times New Roman"/>
                  </a:rPr>
                  <a:t>e</a:t>
                </a:r>
                <a:r>
                  <a:rPr sz="2000" b="1" i="1" spc="30" dirty="0">
                    <a:latin typeface="Times New Roman"/>
                    <a:cs typeface="Times New Roman"/>
                  </a:rPr>
                  <a:t>qu</a:t>
                </a:r>
                <a:r>
                  <a:rPr sz="2000" b="1" i="1" spc="-10" dirty="0">
                    <a:latin typeface="Times New Roman"/>
                    <a:cs typeface="Times New Roman"/>
                  </a:rPr>
                  <a:t>e</a:t>
                </a:r>
                <a:r>
                  <a:rPr sz="2000" b="1" i="1" spc="30" dirty="0">
                    <a:latin typeface="Times New Roman"/>
                    <a:cs typeface="Times New Roman"/>
                  </a:rPr>
                  <a:t>n</a:t>
                </a:r>
                <a:r>
                  <a:rPr sz="2000" b="1" i="1" spc="-10" dirty="0">
                    <a:latin typeface="Times New Roman"/>
                    <a:cs typeface="Times New Roman"/>
                  </a:rPr>
                  <a:t>c</a:t>
                </a:r>
                <a:r>
                  <a:rPr sz="2000" b="1" i="1" dirty="0">
                    <a:latin typeface="Times New Roman"/>
                    <a:cs typeface="Times New Roman"/>
                  </a:rPr>
                  <a:t>y</a:t>
                </a:r>
                <a:r>
                  <a:rPr sz="2000" b="1" i="1" spc="-130" dirty="0">
                    <a:latin typeface="Times New Roman"/>
                    <a:cs typeface="Times New Roman"/>
                  </a:rPr>
                  <a:t> </a:t>
                </a:r>
                <a:r>
                  <a:rPr sz="2000" b="1" i="1" spc="-25" dirty="0">
                    <a:latin typeface="Times New Roman"/>
                    <a:cs typeface="Times New Roman"/>
                  </a:rPr>
                  <a:t>(</a:t>
                </a:r>
                <a:r>
                  <a:rPr sz="2000" b="1" i="1" spc="-95" dirty="0">
                    <a:latin typeface="Times New Roman"/>
                    <a:cs typeface="Times New Roman"/>
                  </a:rPr>
                  <a:t>T</a:t>
                </a:r>
                <a:r>
                  <a:rPr sz="2000" b="1" i="1" dirty="0">
                    <a:latin typeface="Times New Roman"/>
                    <a:cs typeface="Times New Roman"/>
                  </a:rPr>
                  <a:t>F)</a:t>
                </a:r>
              </a:p>
              <a:p>
                <a:pPr marL="699135" lvl="1" indent="-229235">
                  <a:lnSpc>
                    <a:spcPct val="100000"/>
                  </a:lnSpc>
                  <a:spcBef>
                    <a:spcPts val="595"/>
                  </a:spcBef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699770" algn="l"/>
                  </a:tabLst>
                </a:pPr>
                <a:r>
                  <a:rPr sz="2400" spc="-85" dirty="0">
                    <a:latin typeface="Times New Roman"/>
                    <a:cs typeface="Times New Roman"/>
                  </a:rPr>
                  <a:t>T</a:t>
                </a:r>
                <a:r>
                  <a:rPr sz="2400" dirty="0">
                    <a:latin typeface="Times New Roman"/>
                    <a:cs typeface="Times New Roman"/>
                  </a:rPr>
                  <a:t>he</a:t>
                </a:r>
                <a:r>
                  <a:rPr sz="2400" spc="35" dirty="0">
                    <a:latin typeface="Times New Roman"/>
                    <a:cs typeface="Times New Roman"/>
                  </a:rPr>
                  <a:t> </a:t>
                </a:r>
                <a:r>
                  <a:rPr sz="2400" spc="-75" dirty="0">
                    <a:latin typeface="Times New Roman"/>
                    <a:cs typeface="Times New Roman"/>
                  </a:rPr>
                  <a:t>g</a:t>
                </a:r>
                <a:r>
                  <a:rPr sz="2400" spc="-35" dirty="0">
                    <a:latin typeface="Times New Roman"/>
                    <a:cs typeface="Times New Roman"/>
                  </a:rPr>
                  <a:t>e</a:t>
                </a:r>
                <a:r>
                  <a:rPr sz="2400" dirty="0">
                    <a:latin typeface="Times New Roman"/>
                    <a:cs typeface="Times New Roman"/>
                  </a:rPr>
                  <a:t>n</a:t>
                </a:r>
                <a:r>
                  <a:rPr sz="2400" spc="-35" dirty="0">
                    <a:latin typeface="Times New Roman"/>
                    <a:cs typeface="Times New Roman"/>
                  </a:rPr>
                  <a:t>e</a:t>
                </a:r>
                <a:r>
                  <a:rPr sz="2400" spc="-25" dirty="0">
                    <a:latin typeface="Times New Roman"/>
                    <a:cs typeface="Times New Roman"/>
                  </a:rPr>
                  <a:t>r</a:t>
                </a:r>
                <a:r>
                  <a:rPr sz="2400" spc="-35" dirty="0">
                    <a:latin typeface="Times New Roman"/>
                    <a:cs typeface="Times New Roman"/>
                  </a:rPr>
                  <a:t>a</a:t>
                </a:r>
                <a:r>
                  <a:rPr sz="2400" dirty="0">
                    <a:latin typeface="Times New Roman"/>
                    <a:cs typeface="Times New Roman"/>
                  </a:rPr>
                  <a:t>l</a:t>
                </a:r>
                <a:r>
                  <a:rPr sz="2400" spc="155" dirty="0">
                    <a:latin typeface="Times New Roman"/>
                    <a:cs typeface="Times New Roman"/>
                  </a:rPr>
                  <a:t> </a:t>
                </a:r>
                <a:r>
                  <a:rPr sz="2400" spc="10" dirty="0">
                    <a:latin typeface="Times New Roman"/>
                    <a:cs typeface="Times New Roman"/>
                  </a:rPr>
                  <a:t>i</a:t>
                </a:r>
                <a:r>
                  <a:rPr sz="2400" spc="-135" dirty="0">
                    <a:latin typeface="Times New Roman"/>
                    <a:cs typeface="Times New Roman"/>
                  </a:rPr>
                  <a:t>m</a:t>
                </a:r>
                <a:r>
                  <a:rPr sz="2400" dirty="0">
                    <a:latin typeface="Times New Roman"/>
                    <a:cs typeface="Times New Roman"/>
                  </a:rPr>
                  <a:t>po</a:t>
                </a:r>
                <a:r>
                  <a:rPr sz="2400" spc="-30" dirty="0">
                    <a:latin typeface="Times New Roman"/>
                    <a:cs typeface="Times New Roman"/>
                  </a:rPr>
                  <a:t>r</a:t>
                </a:r>
                <a:r>
                  <a:rPr sz="2400" spc="10" dirty="0">
                    <a:latin typeface="Times New Roman"/>
                    <a:cs typeface="Times New Roman"/>
                  </a:rPr>
                  <a:t>t</a:t>
                </a:r>
                <a:r>
                  <a:rPr sz="2400" spc="-35" dirty="0">
                    <a:latin typeface="Times New Roman"/>
                    <a:cs typeface="Times New Roman"/>
                  </a:rPr>
                  <a:t>a</a:t>
                </a:r>
                <a:r>
                  <a:rPr sz="2400" dirty="0">
                    <a:latin typeface="Times New Roman"/>
                    <a:cs typeface="Times New Roman"/>
                  </a:rPr>
                  <a:t>n</a:t>
                </a:r>
                <a:r>
                  <a:rPr sz="2400" spc="-35" dirty="0">
                    <a:latin typeface="Times New Roman"/>
                    <a:cs typeface="Times New Roman"/>
                  </a:rPr>
                  <a:t>c</a:t>
                </a:r>
                <a:r>
                  <a:rPr sz="2400" dirty="0">
                    <a:latin typeface="Times New Roman"/>
                    <a:cs typeface="Times New Roman"/>
                  </a:rPr>
                  <a:t>e</a:t>
                </a:r>
                <a:r>
                  <a:rPr sz="2400" spc="40" dirty="0">
                    <a:latin typeface="Times New Roman"/>
                    <a:cs typeface="Times New Roman"/>
                  </a:rPr>
                  <a:t> </a:t>
                </a:r>
                <a:r>
                  <a:rPr sz="2400" dirty="0">
                    <a:latin typeface="Times New Roman"/>
                    <a:cs typeface="Times New Roman"/>
                  </a:rPr>
                  <a:t>of</a:t>
                </a:r>
                <a:r>
                  <a:rPr sz="2400" spc="-25" dirty="0">
                    <a:latin typeface="Times New Roman"/>
                    <a:cs typeface="Times New Roman"/>
                  </a:rPr>
                  <a:t> </a:t>
                </a:r>
                <a:r>
                  <a:rPr sz="2400" spc="10" dirty="0">
                    <a:latin typeface="Times New Roman"/>
                    <a:cs typeface="Times New Roman"/>
                  </a:rPr>
                  <a:t>t</a:t>
                </a:r>
                <a:r>
                  <a:rPr sz="2400" dirty="0">
                    <a:latin typeface="Times New Roman"/>
                    <a:cs typeface="Times New Roman"/>
                  </a:rPr>
                  <a:t>he</a:t>
                </a:r>
                <a:r>
                  <a:rPr sz="2400" spc="-30" dirty="0">
                    <a:latin typeface="Times New Roman"/>
                    <a:cs typeface="Times New Roman"/>
                  </a:rPr>
                  <a:t> </a:t>
                </a:r>
                <a:r>
                  <a:rPr sz="2400" spc="10" dirty="0">
                    <a:latin typeface="Times New Roman"/>
                    <a:cs typeface="Times New Roman"/>
                  </a:rPr>
                  <a:t>t</a:t>
                </a:r>
                <a:r>
                  <a:rPr sz="2400" spc="-35" dirty="0">
                    <a:latin typeface="Times New Roman"/>
                    <a:cs typeface="Times New Roman"/>
                  </a:rPr>
                  <a:t>e</a:t>
                </a:r>
                <a:r>
                  <a:rPr sz="2400" spc="-25" dirty="0">
                    <a:latin typeface="Times New Roman"/>
                    <a:cs typeface="Times New Roman"/>
                  </a:rPr>
                  <a:t>r</a:t>
                </a:r>
                <a:r>
                  <a:rPr sz="2400" dirty="0">
                    <a:latin typeface="Times New Roman"/>
                    <a:cs typeface="Times New Roman"/>
                  </a:rPr>
                  <a:t>m</a:t>
                </a:r>
                <a:r>
                  <a:rPr sz="2400" spc="10" dirty="0">
                    <a:latin typeface="Times New Roman"/>
                    <a:cs typeface="Times New Roman"/>
                  </a:rPr>
                  <a:t> i</a:t>
                </a:r>
                <a:r>
                  <a:rPr sz="2400" dirty="0">
                    <a:latin typeface="Times New Roman"/>
                    <a:cs typeface="Times New Roman"/>
                  </a:rPr>
                  <a:t>n</a:t>
                </a:r>
                <a:r>
                  <a:rPr sz="2400" spc="-70" dirty="0">
                    <a:latin typeface="Times New Roman"/>
                    <a:cs typeface="Times New Roman"/>
                  </a:rPr>
                  <a:t> </a:t>
                </a:r>
                <a:r>
                  <a:rPr sz="2400" spc="10" dirty="0">
                    <a:latin typeface="Times New Roman"/>
                    <a:cs typeface="Times New Roman"/>
                  </a:rPr>
                  <a:t>t</a:t>
                </a:r>
                <a:r>
                  <a:rPr sz="2400" dirty="0">
                    <a:latin typeface="Times New Roman"/>
                    <a:cs typeface="Times New Roman"/>
                  </a:rPr>
                  <a:t>he</a:t>
                </a:r>
                <a:r>
                  <a:rPr sz="2400" spc="-30" dirty="0">
                    <a:latin typeface="Times New Roman"/>
                    <a:cs typeface="Times New Roman"/>
                  </a:rPr>
                  <a:t> </a:t>
                </a:r>
                <a:r>
                  <a:rPr sz="2400" spc="-35" dirty="0">
                    <a:latin typeface="Times New Roman"/>
                    <a:cs typeface="Times New Roman"/>
                  </a:rPr>
                  <a:t>c</a:t>
                </a:r>
                <a:r>
                  <a:rPr sz="2400" dirty="0">
                    <a:latin typeface="Times New Roman"/>
                    <a:cs typeface="Times New Roman"/>
                  </a:rPr>
                  <a:t>o</a:t>
                </a:r>
                <a:r>
                  <a:rPr sz="2400" spc="10" dirty="0">
                    <a:latin typeface="Times New Roman"/>
                    <a:cs typeface="Times New Roman"/>
                  </a:rPr>
                  <a:t>ll</a:t>
                </a:r>
                <a:r>
                  <a:rPr sz="2400" spc="-35" dirty="0">
                    <a:latin typeface="Times New Roman"/>
                    <a:cs typeface="Times New Roman"/>
                  </a:rPr>
                  <a:t>ec</a:t>
                </a:r>
                <a:r>
                  <a:rPr sz="2400" spc="10" dirty="0">
                    <a:latin typeface="Times New Roman"/>
                    <a:cs typeface="Times New Roman"/>
                  </a:rPr>
                  <a:t>ti</a:t>
                </a:r>
                <a:r>
                  <a:rPr sz="2400" dirty="0">
                    <a:latin typeface="Times New Roman"/>
                    <a:cs typeface="Times New Roman"/>
                  </a:rPr>
                  <a:t>on:</a:t>
                </a:r>
              </a:p>
              <a:p>
                <a:pPr marL="973455" lvl="2" indent="-228600">
                  <a:lnSpc>
                    <a:spcPct val="100000"/>
                  </a:lnSpc>
                  <a:spcBef>
                    <a:spcPts val="610"/>
                  </a:spcBef>
                  <a:buClr>
                    <a:srgbClr val="903062"/>
                  </a:buClr>
                  <a:buSzPct val="91666"/>
                  <a:buFont typeface="Wingdings 2"/>
                  <a:buChar char=""/>
                  <a:tabLst>
                    <a:tab pos="974090" algn="l"/>
                  </a:tabLst>
                </a:pPr>
                <a:r>
                  <a:rPr lang="en-US" sz="2000" spc="-75" dirty="0" smtClean="0">
                    <a:latin typeface="Times New Roman"/>
                    <a:cs typeface="Times New Roman"/>
                  </a:rPr>
                  <a:t>I</a:t>
                </a:r>
                <a:r>
                  <a:rPr sz="2000" dirty="0" smtClean="0">
                    <a:latin typeface="Times New Roman"/>
                    <a:cs typeface="Times New Roman"/>
                  </a:rPr>
                  <a:t>s</a:t>
                </a:r>
                <a:r>
                  <a:rPr sz="2000" spc="65" dirty="0" smtClean="0">
                    <a:latin typeface="Times New Roman"/>
                    <a:cs typeface="Times New Roman"/>
                  </a:rPr>
                  <a:t> </a:t>
                </a:r>
                <a:r>
                  <a:rPr sz="2000" spc="-75" dirty="0">
                    <a:latin typeface="Times New Roman"/>
                    <a:cs typeface="Times New Roman"/>
                  </a:rPr>
                  <a:t>i</a:t>
                </a:r>
                <a:r>
                  <a:rPr sz="2000" dirty="0">
                    <a:latin typeface="Times New Roman"/>
                    <a:cs typeface="Times New Roman"/>
                  </a:rPr>
                  <a:t>t</a:t>
                </a:r>
                <a:r>
                  <a:rPr sz="2000" spc="50" dirty="0">
                    <a:latin typeface="Times New Roman"/>
                    <a:cs typeface="Times New Roman"/>
                  </a:rPr>
                  <a:t> </a:t>
                </a:r>
                <a:r>
                  <a:rPr sz="2000" dirty="0">
                    <a:latin typeface="Times New Roman"/>
                    <a:cs typeface="Times New Roman"/>
                  </a:rPr>
                  <a:t>a</a:t>
                </a:r>
                <a:r>
                  <a:rPr sz="2000" spc="-30" dirty="0">
                    <a:latin typeface="Times New Roman"/>
                    <a:cs typeface="Times New Roman"/>
                  </a:rPr>
                  <a:t> fr</a:t>
                </a:r>
                <a:r>
                  <a:rPr sz="2000" spc="-10" dirty="0">
                    <a:latin typeface="Times New Roman"/>
                    <a:cs typeface="Times New Roman"/>
                  </a:rPr>
                  <a:t>e</a:t>
                </a:r>
                <a:r>
                  <a:rPr sz="2000" spc="30" dirty="0">
                    <a:latin typeface="Times New Roman"/>
                    <a:cs typeface="Times New Roman"/>
                  </a:rPr>
                  <a:t>qu</a:t>
                </a:r>
                <a:r>
                  <a:rPr sz="2000" spc="-10" dirty="0">
                    <a:latin typeface="Times New Roman"/>
                    <a:cs typeface="Times New Roman"/>
                  </a:rPr>
                  <a:t>e</a:t>
                </a:r>
                <a:r>
                  <a:rPr sz="2000" spc="30" dirty="0">
                    <a:latin typeface="Times New Roman"/>
                    <a:cs typeface="Times New Roman"/>
                  </a:rPr>
                  <a:t>n</a:t>
                </a:r>
                <a:r>
                  <a:rPr sz="2000" dirty="0">
                    <a:latin typeface="Times New Roman"/>
                    <a:cs typeface="Times New Roman"/>
                  </a:rPr>
                  <a:t>t</a:t>
                </a:r>
                <a:r>
                  <a:rPr sz="2000" spc="-15" dirty="0">
                    <a:latin typeface="Times New Roman"/>
                    <a:cs typeface="Times New Roman"/>
                  </a:rPr>
                  <a:t> </a:t>
                </a:r>
                <a:r>
                  <a:rPr sz="2000" spc="30" dirty="0">
                    <a:latin typeface="Times New Roman"/>
                    <a:cs typeface="Times New Roman"/>
                  </a:rPr>
                  <a:t>o</a:t>
                </a:r>
                <a:r>
                  <a:rPr sz="2000" dirty="0">
                    <a:latin typeface="Times New Roman"/>
                    <a:cs typeface="Times New Roman"/>
                  </a:rPr>
                  <a:t>r</a:t>
                </a:r>
                <a:r>
                  <a:rPr sz="2000" spc="-45" dirty="0">
                    <a:latin typeface="Times New Roman"/>
                    <a:cs typeface="Times New Roman"/>
                  </a:rPr>
                  <a:t> </a:t>
                </a:r>
                <a:r>
                  <a:rPr sz="2000" spc="-30" dirty="0">
                    <a:latin typeface="Times New Roman"/>
                    <a:cs typeface="Times New Roman"/>
                  </a:rPr>
                  <a:t>r</a:t>
                </a:r>
                <a:r>
                  <a:rPr sz="2000" spc="-10" dirty="0">
                    <a:latin typeface="Times New Roman"/>
                    <a:cs typeface="Times New Roman"/>
                  </a:rPr>
                  <a:t>a</a:t>
                </a:r>
                <a:r>
                  <a:rPr sz="2000" spc="-30" dirty="0">
                    <a:latin typeface="Times New Roman"/>
                    <a:cs typeface="Times New Roman"/>
                  </a:rPr>
                  <a:t>r</a:t>
                </a:r>
                <a:r>
                  <a:rPr sz="2000" dirty="0">
                    <a:latin typeface="Times New Roman"/>
                    <a:cs typeface="Times New Roman"/>
                  </a:rPr>
                  <a:t>e</a:t>
                </a:r>
                <a:r>
                  <a:rPr sz="2000" spc="40" dirty="0">
                    <a:latin typeface="Times New Roman"/>
                    <a:cs typeface="Times New Roman"/>
                  </a:rPr>
                  <a:t> </a:t>
                </a:r>
                <a:r>
                  <a:rPr sz="2000" dirty="0">
                    <a:latin typeface="Times New Roman"/>
                    <a:cs typeface="Times New Roman"/>
                  </a:rPr>
                  <a:t>t</a:t>
                </a:r>
                <a:r>
                  <a:rPr sz="2000" spc="-10" dirty="0">
                    <a:latin typeface="Times New Roman"/>
                    <a:cs typeface="Times New Roman"/>
                  </a:rPr>
                  <a:t>e</a:t>
                </a:r>
                <a:r>
                  <a:rPr sz="2000" spc="-30" dirty="0">
                    <a:latin typeface="Times New Roman"/>
                    <a:cs typeface="Times New Roman"/>
                  </a:rPr>
                  <a:t>r</a:t>
                </a:r>
                <a:r>
                  <a:rPr sz="2000" spc="35" dirty="0">
                    <a:latin typeface="Times New Roman"/>
                    <a:cs typeface="Times New Roman"/>
                  </a:rPr>
                  <a:t>m</a:t>
                </a:r>
                <a:r>
                  <a:rPr sz="2000" dirty="0">
                    <a:latin typeface="Times New Roman"/>
                    <a:cs typeface="Times New Roman"/>
                  </a:rPr>
                  <a:t>?</a:t>
                </a:r>
                <a:r>
                  <a:rPr sz="2000" spc="-3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30" dirty="0">
                    <a:latin typeface="Times New Roman"/>
                    <a:cs typeface="Times New Roman"/>
                  </a:rPr>
                  <a:t>H</a:t>
                </a:r>
                <a:r>
                  <a:rPr sz="2000" spc="30" dirty="0" smtClean="0">
                    <a:latin typeface="Times New Roman"/>
                    <a:cs typeface="Times New Roman"/>
                  </a:rPr>
                  <a:t>o</a:t>
                </a:r>
                <a:r>
                  <a:rPr sz="2000" dirty="0" smtClean="0">
                    <a:latin typeface="Times New Roman"/>
                    <a:cs typeface="Times New Roman"/>
                  </a:rPr>
                  <a:t>w</a:t>
                </a:r>
                <a:r>
                  <a:rPr sz="2000" spc="-25" dirty="0" smtClean="0">
                    <a:latin typeface="Times New Roman"/>
                    <a:cs typeface="Times New Roman"/>
                  </a:rPr>
                  <a:t> </a:t>
                </a:r>
                <a:r>
                  <a:rPr sz="2000" spc="30" dirty="0">
                    <a:latin typeface="Times New Roman"/>
                    <a:cs typeface="Times New Roman"/>
                  </a:rPr>
                  <a:t>o</a:t>
                </a:r>
                <a:r>
                  <a:rPr sz="2000" spc="-30" dirty="0">
                    <a:latin typeface="Times New Roman"/>
                    <a:cs typeface="Times New Roman"/>
                  </a:rPr>
                  <a:t>f</a:t>
                </a:r>
                <a:r>
                  <a:rPr sz="2000" dirty="0">
                    <a:latin typeface="Times New Roman"/>
                    <a:cs typeface="Times New Roman"/>
                  </a:rPr>
                  <a:t>t</a:t>
                </a:r>
                <a:r>
                  <a:rPr sz="2000" spc="-10" dirty="0">
                    <a:latin typeface="Times New Roman"/>
                    <a:cs typeface="Times New Roman"/>
                  </a:rPr>
                  <a:t>e</a:t>
                </a:r>
                <a:r>
                  <a:rPr sz="2000" dirty="0">
                    <a:latin typeface="Times New Roman"/>
                    <a:cs typeface="Times New Roman"/>
                  </a:rPr>
                  <a:t>n</a:t>
                </a:r>
                <a:r>
                  <a:rPr sz="2000" spc="-60" dirty="0">
                    <a:latin typeface="Times New Roman"/>
                    <a:cs typeface="Times New Roman"/>
                  </a:rPr>
                  <a:t> </a:t>
                </a:r>
                <a:r>
                  <a:rPr sz="2000" spc="30" dirty="0">
                    <a:latin typeface="Times New Roman"/>
                    <a:cs typeface="Times New Roman"/>
                  </a:rPr>
                  <a:t>d</a:t>
                </a:r>
                <a:r>
                  <a:rPr sz="2000" dirty="0">
                    <a:latin typeface="Times New Roman"/>
                    <a:cs typeface="Times New Roman"/>
                  </a:rPr>
                  <a:t>o</a:t>
                </a:r>
                <a:r>
                  <a:rPr sz="2000" spc="10" dirty="0">
                    <a:latin typeface="Times New Roman"/>
                    <a:cs typeface="Times New Roman"/>
                  </a:rPr>
                  <a:t> </a:t>
                </a:r>
                <a:r>
                  <a:rPr sz="2000" dirty="0">
                    <a:latin typeface="Times New Roman"/>
                    <a:cs typeface="Times New Roman"/>
                  </a:rPr>
                  <a:t>we</a:t>
                </a:r>
                <a:r>
                  <a:rPr sz="2000" spc="-35" dirty="0">
                    <a:latin typeface="Times New Roman"/>
                    <a:cs typeface="Times New Roman"/>
                  </a:rPr>
                  <a:t> </a:t>
                </a:r>
                <a:r>
                  <a:rPr sz="2000" spc="15" dirty="0">
                    <a:latin typeface="Times New Roman"/>
                    <a:cs typeface="Times New Roman"/>
                  </a:rPr>
                  <a:t>s</a:t>
                </a:r>
                <a:r>
                  <a:rPr sz="2000" spc="-10" dirty="0">
                    <a:latin typeface="Times New Roman"/>
                    <a:cs typeface="Times New Roman"/>
                  </a:rPr>
                  <a:t>e</a:t>
                </a:r>
                <a:r>
                  <a:rPr sz="2000" dirty="0">
                    <a:latin typeface="Times New Roman"/>
                    <a:cs typeface="Times New Roman"/>
                  </a:rPr>
                  <a:t>e</a:t>
                </a:r>
                <a:r>
                  <a:rPr sz="2000" spc="-30" dirty="0">
                    <a:latin typeface="Times New Roman"/>
                    <a:cs typeface="Times New Roman"/>
                  </a:rPr>
                  <a:t> </a:t>
                </a:r>
                <a:r>
                  <a:rPr sz="2000" dirty="0">
                    <a:latin typeface="Times New Roman"/>
                    <a:cs typeface="Times New Roman"/>
                  </a:rPr>
                  <a:t>t</a:t>
                </a:r>
                <a:r>
                  <a:rPr sz="2000" spc="30" dirty="0">
                    <a:latin typeface="Times New Roman"/>
                    <a:cs typeface="Times New Roman"/>
                  </a:rPr>
                  <a:t>h</a:t>
                </a:r>
                <a:r>
                  <a:rPr sz="2000" dirty="0">
                    <a:latin typeface="Times New Roman"/>
                    <a:cs typeface="Times New Roman"/>
                  </a:rPr>
                  <a:t>e</a:t>
                </a:r>
                <a:r>
                  <a:rPr sz="2000" spc="-30" dirty="0">
                    <a:latin typeface="Times New Roman"/>
                    <a:cs typeface="Times New Roman"/>
                  </a:rPr>
                  <a:t> </a:t>
                </a:r>
                <a:r>
                  <a:rPr sz="2000" spc="30" dirty="0">
                    <a:latin typeface="Times New Roman"/>
                    <a:cs typeface="Times New Roman"/>
                  </a:rPr>
                  <a:t>qu</a:t>
                </a:r>
                <a:r>
                  <a:rPr sz="2000" spc="-10" dirty="0">
                    <a:latin typeface="Times New Roman"/>
                    <a:cs typeface="Times New Roman"/>
                  </a:rPr>
                  <a:t>e</a:t>
                </a:r>
                <a:r>
                  <a:rPr sz="2000" spc="-30" dirty="0">
                    <a:latin typeface="Times New Roman"/>
                    <a:cs typeface="Times New Roman"/>
                  </a:rPr>
                  <a:t>r</a:t>
                </a:r>
                <a:r>
                  <a:rPr sz="2000" dirty="0">
                    <a:latin typeface="Times New Roman"/>
                    <a:cs typeface="Times New Roman"/>
                  </a:rPr>
                  <a:t>y</a:t>
                </a:r>
                <a:r>
                  <a:rPr sz="2000" spc="-60" dirty="0">
                    <a:latin typeface="Times New Roman"/>
                    <a:cs typeface="Times New Roman"/>
                  </a:rPr>
                  <a:t> </a:t>
                </a:r>
                <a:r>
                  <a:rPr sz="2000" dirty="0">
                    <a:latin typeface="Times New Roman"/>
                    <a:cs typeface="Times New Roman"/>
                  </a:rPr>
                  <a:t>t</a:t>
                </a:r>
                <a:r>
                  <a:rPr sz="2000" spc="-10" dirty="0">
                    <a:latin typeface="Times New Roman"/>
                    <a:cs typeface="Times New Roman"/>
                  </a:rPr>
                  <a:t>e</a:t>
                </a:r>
                <a:r>
                  <a:rPr sz="2000" spc="-30" dirty="0">
                    <a:latin typeface="Times New Roman"/>
                    <a:cs typeface="Times New Roman"/>
                  </a:rPr>
                  <a:t>r</a:t>
                </a:r>
                <a:r>
                  <a:rPr sz="2000" dirty="0">
                    <a:latin typeface="Times New Roman"/>
                    <a:cs typeface="Times New Roman"/>
                  </a:rPr>
                  <a:t>m</a:t>
                </a:r>
                <a:r>
                  <a:rPr sz="2000" spc="15" dirty="0">
                    <a:latin typeface="Times New Roman"/>
                    <a:cs typeface="Times New Roman"/>
                  </a:rPr>
                  <a:t> </a:t>
                </a:r>
                <a:r>
                  <a:rPr sz="2000" spc="-75" dirty="0">
                    <a:latin typeface="Times New Roman"/>
                    <a:cs typeface="Times New Roman"/>
                  </a:rPr>
                  <a:t>i</a:t>
                </a:r>
                <a:r>
                  <a:rPr sz="2000" dirty="0">
                    <a:latin typeface="Times New Roman"/>
                    <a:cs typeface="Times New Roman"/>
                  </a:rPr>
                  <a:t>n</a:t>
                </a:r>
                <a:r>
                  <a:rPr sz="2000" spc="80" dirty="0">
                    <a:latin typeface="Times New Roman"/>
                    <a:cs typeface="Times New Roman"/>
                  </a:rPr>
                  <a:t> </a:t>
                </a:r>
                <a:r>
                  <a:rPr sz="2000" dirty="0">
                    <a:latin typeface="Times New Roman"/>
                    <a:cs typeface="Times New Roman"/>
                  </a:rPr>
                  <a:t>t</a:t>
                </a:r>
                <a:r>
                  <a:rPr sz="2000" spc="30" dirty="0">
                    <a:latin typeface="Times New Roman"/>
                    <a:cs typeface="Times New Roman"/>
                  </a:rPr>
                  <a:t>h</a:t>
                </a:r>
                <a:r>
                  <a:rPr sz="2000" dirty="0">
                    <a:latin typeface="Times New Roman"/>
                    <a:cs typeface="Times New Roman"/>
                  </a:rPr>
                  <a:t>e</a:t>
                </a:r>
                <a:r>
                  <a:rPr sz="2000" spc="-30" dirty="0">
                    <a:latin typeface="Times New Roman"/>
                    <a:cs typeface="Times New Roman"/>
                  </a:rPr>
                  <a:t> </a:t>
                </a:r>
                <a:r>
                  <a:rPr sz="2000" spc="-10" dirty="0">
                    <a:latin typeface="Times New Roman"/>
                    <a:cs typeface="Times New Roman"/>
                  </a:rPr>
                  <a:t>e</a:t>
                </a:r>
                <a:r>
                  <a:rPr sz="2000" spc="30" dirty="0">
                    <a:latin typeface="Times New Roman"/>
                    <a:cs typeface="Times New Roman"/>
                  </a:rPr>
                  <a:t>n</a:t>
                </a:r>
                <a:r>
                  <a:rPr sz="2000" dirty="0">
                    <a:latin typeface="Times New Roman"/>
                    <a:cs typeface="Times New Roman"/>
                  </a:rPr>
                  <a:t>t</a:t>
                </a:r>
                <a:r>
                  <a:rPr sz="2000" spc="-70" dirty="0">
                    <a:latin typeface="Times New Roman"/>
                    <a:cs typeface="Times New Roman"/>
                  </a:rPr>
                  <a:t>i</a:t>
                </a:r>
                <a:r>
                  <a:rPr sz="2000" spc="-30" dirty="0">
                    <a:latin typeface="Times New Roman"/>
                    <a:cs typeface="Times New Roman"/>
                  </a:rPr>
                  <a:t>r</a:t>
                </a:r>
                <a:r>
                  <a:rPr sz="2000" dirty="0">
                    <a:latin typeface="Times New Roman"/>
                    <a:cs typeface="Times New Roman"/>
                  </a:rPr>
                  <a:t>e</a:t>
                </a:r>
                <a:r>
                  <a:rPr sz="2000" spc="40" dirty="0">
                    <a:latin typeface="Times New Roman"/>
                    <a:cs typeface="Times New Roman"/>
                  </a:rPr>
                  <a:t> </a:t>
                </a:r>
                <a:r>
                  <a:rPr sz="2000" spc="-10" dirty="0">
                    <a:latin typeface="Times New Roman"/>
                    <a:cs typeface="Times New Roman"/>
                  </a:rPr>
                  <a:t>c</a:t>
                </a:r>
                <a:r>
                  <a:rPr sz="2000" spc="30" dirty="0">
                    <a:latin typeface="Times New Roman"/>
                    <a:cs typeface="Times New Roman"/>
                  </a:rPr>
                  <a:t>o</a:t>
                </a:r>
                <a:r>
                  <a:rPr sz="2000" spc="-75" dirty="0">
                    <a:latin typeface="Times New Roman"/>
                    <a:cs typeface="Times New Roman"/>
                  </a:rPr>
                  <a:t>ll</a:t>
                </a:r>
                <a:r>
                  <a:rPr sz="2000" spc="-10" dirty="0">
                    <a:latin typeface="Times New Roman"/>
                    <a:cs typeface="Times New Roman"/>
                  </a:rPr>
                  <a:t>ec</a:t>
                </a:r>
                <a:r>
                  <a:rPr sz="2000" dirty="0">
                    <a:latin typeface="Times New Roman"/>
                    <a:cs typeface="Times New Roman"/>
                  </a:rPr>
                  <a:t>t</a:t>
                </a:r>
                <a:r>
                  <a:rPr sz="2000" spc="-70" dirty="0">
                    <a:latin typeface="Times New Roman"/>
                    <a:cs typeface="Times New Roman"/>
                  </a:rPr>
                  <a:t>i</a:t>
                </a:r>
                <a:r>
                  <a:rPr sz="2000" spc="30" dirty="0">
                    <a:latin typeface="Times New Roman"/>
                    <a:cs typeface="Times New Roman"/>
                  </a:rPr>
                  <a:t>on</a:t>
                </a:r>
                <a:r>
                  <a:rPr sz="2000" dirty="0">
                    <a:latin typeface="Times New Roman"/>
                    <a:cs typeface="Times New Roman"/>
                  </a:rPr>
                  <a:t>?</a:t>
                </a:r>
                <a:r>
                  <a:rPr sz="2000" spc="114" dirty="0">
                    <a:latin typeface="Times New Roman"/>
                    <a:cs typeface="Times New Roman"/>
                  </a:rPr>
                  <a:t> </a:t>
                </a:r>
                <a:r>
                  <a:rPr sz="2000" spc="-15" dirty="0">
                    <a:latin typeface="Times New Roman"/>
                    <a:cs typeface="Times New Roman"/>
                  </a:rPr>
                  <a:t>=</a:t>
                </a:r>
                <a:r>
                  <a:rPr sz="2000" dirty="0">
                    <a:latin typeface="Times New Roman"/>
                    <a:cs typeface="Times New Roman"/>
                  </a:rPr>
                  <a:t>&gt;</a:t>
                </a:r>
                <a:r>
                  <a:rPr sz="2000" spc="-30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 panose="02040503050406030204" pitchFamily="18" charset="0"/>
                        <a:cs typeface="Times New Roman"/>
                      </a:rPr>
                      <m:t>𝑫</m:t>
                    </m:r>
                    <m:r>
                      <a:rPr lang="en-US" sz="2000" b="1" i="1" spc="25" dirty="0" smtClean="0">
                        <a:latin typeface="Cambria Math" panose="02040503050406030204" pitchFamily="18" charset="0"/>
                        <a:cs typeface="Times New Roman"/>
                      </a:rPr>
                      <m:t>𝒐</m:t>
                    </m:r>
                    <m:r>
                      <a:rPr lang="en-US" sz="2000" b="1" i="1" spc="-10" dirty="0" smtClean="0">
                        <a:latin typeface="Cambria Math" panose="02040503050406030204" pitchFamily="18" charset="0"/>
                        <a:cs typeface="Times New Roman"/>
                      </a:rPr>
                      <m:t>𝒄</m:t>
                    </m:r>
                    <m:r>
                      <a:rPr lang="en-US" sz="2000" b="1" i="1" spc="30" dirty="0" smtClean="0">
                        <a:latin typeface="Cambria Math" panose="02040503050406030204" pitchFamily="18" charset="0"/>
                        <a:cs typeface="Times New Roman"/>
                      </a:rPr>
                      <m:t>𝒖</m:t>
                    </m:r>
                    <m:r>
                      <a:rPr lang="en-US" sz="2000" b="1" i="1" spc="35" dirty="0" smtClean="0">
                        <a:latin typeface="Cambria Math" panose="02040503050406030204" pitchFamily="18" charset="0"/>
                        <a:cs typeface="Times New Roman"/>
                      </a:rPr>
                      <m:t>𝒎</m:t>
                    </m:r>
                    <m:r>
                      <a:rPr lang="en-US" sz="2000" b="1" i="1" spc="-10" dirty="0" smtClean="0">
                        <a:latin typeface="Cambria Math" panose="02040503050406030204" pitchFamily="18" charset="0"/>
                        <a:cs typeface="Times New Roman"/>
                      </a:rPr>
                      <m:t>𝒆</m:t>
                    </m:r>
                    <m:r>
                      <a:rPr lang="en-US" sz="2000" b="1" i="1" spc="30" dirty="0" smtClean="0">
                        <a:latin typeface="Cambria Math" panose="02040503050406030204" pitchFamily="18" charset="0"/>
                        <a:cs typeface="Times New Roman"/>
                      </a:rPr>
                      <m:t>𝒏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  <a:cs typeface="Times New Roman"/>
                      </a:rPr>
                      <m:t>𝒕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2000" b="1" i="1" spc="-25" dirty="0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2000" b="1" i="1" spc="-10" dirty="0" smtClean="0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sz="2000" b="1" i="1" spc="30" dirty="0" smtClean="0">
                        <a:latin typeface="Cambria Math" panose="02040503050406030204" pitchFamily="18" charset="0"/>
                      </a:rPr>
                      <m:t>𝒒𝒖</m:t>
                    </m:r>
                    <m:r>
                      <a:rPr lang="en-US" sz="2000" b="1" i="1" spc="-10" dirty="0" smtClean="0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sz="2000" b="1" i="1" spc="30" dirty="0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000" b="1" i="1" spc="-10" dirty="0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000" b="1" i="1" spc="-6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pc="-25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1" i="1" dirty="0">
                        <a:latin typeface="Cambria Math" panose="02040503050406030204" pitchFamily="18" charset="0"/>
                      </a:rPr>
                      <m:t>𝑫𝑭</m:t>
                    </m:r>
                    <m:r>
                      <a:rPr lang="en-US" sz="2000" b="1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sz="2000" b="1" dirty="0"/>
              </a:p>
              <a:p>
                <a:pPr marL="699135" lvl="1" indent="-229235">
                  <a:lnSpc>
                    <a:spcPct val="100000"/>
                  </a:lnSpc>
                  <a:spcBef>
                    <a:spcPts val="595"/>
                  </a:spcBef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699770" algn="l"/>
                  </a:tabLst>
                </a:pPr>
                <a:r>
                  <a:rPr sz="2400" spc="-20" dirty="0">
                    <a:latin typeface="Times New Roman"/>
                    <a:cs typeface="Times New Roman"/>
                  </a:rPr>
                  <a:t>N</a:t>
                </a:r>
                <a:r>
                  <a:rPr sz="2400" dirty="0">
                    <a:latin typeface="Times New Roman"/>
                    <a:cs typeface="Times New Roman"/>
                  </a:rPr>
                  <a:t>o</a:t>
                </a:r>
                <a:r>
                  <a:rPr sz="2400" spc="-30" dirty="0">
                    <a:latin typeface="Times New Roman"/>
                    <a:cs typeface="Times New Roman"/>
                  </a:rPr>
                  <a:t>r</a:t>
                </a:r>
                <a:r>
                  <a:rPr sz="2400" spc="-135" dirty="0">
                    <a:latin typeface="Times New Roman"/>
                    <a:cs typeface="Times New Roman"/>
                  </a:rPr>
                  <a:t>m</a:t>
                </a:r>
                <a:r>
                  <a:rPr sz="2400" spc="-35" dirty="0">
                    <a:latin typeface="Times New Roman"/>
                    <a:cs typeface="Times New Roman"/>
                  </a:rPr>
                  <a:t>a</a:t>
                </a:r>
                <a:r>
                  <a:rPr sz="2400" spc="10" dirty="0">
                    <a:latin typeface="Times New Roman"/>
                    <a:cs typeface="Times New Roman"/>
                  </a:rPr>
                  <a:t>li</a:t>
                </a:r>
                <a:r>
                  <a:rPr sz="2400" spc="-35" dirty="0">
                    <a:latin typeface="Times New Roman"/>
                    <a:cs typeface="Times New Roman"/>
                  </a:rPr>
                  <a:t>za</a:t>
                </a:r>
                <a:r>
                  <a:rPr sz="2400" spc="10" dirty="0">
                    <a:latin typeface="Times New Roman"/>
                    <a:cs typeface="Times New Roman"/>
                  </a:rPr>
                  <a:t>ti</a:t>
                </a:r>
                <a:r>
                  <a:rPr sz="2400" dirty="0">
                    <a:latin typeface="Times New Roman"/>
                    <a:cs typeface="Times New Roman"/>
                  </a:rPr>
                  <a:t>on</a:t>
                </a:r>
                <a:r>
                  <a:rPr sz="2400" spc="70" dirty="0">
                    <a:latin typeface="Times New Roman"/>
                    <a:cs typeface="Times New Roman"/>
                  </a:rPr>
                  <a:t> </a:t>
                </a:r>
                <a:r>
                  <a:rPr sz="2400" dirty="0">
                    <a:latin typeface="Times New Roman"/>
                    <a:cs typeface="Times New Roman"/>
                  </a:rPr>
                  <a:t>of</a:t>
                </a:r>
                <a:r>
                  <a:rPr sz="2400" spc="-25" dirty="0">
                    <a:latin typeface="Times New Roman"/>
                    <a:cs typeface="Times New Roman"/>
                  </a:rPr>
                  <a:t> </a:t>
                </a:r>
                <a:r>
                  <a:rPr sz="2400" spc="10" dirty="0">
                    <a:latin typeface="Times New Roman"/>
                    <a:cs typeface="Times New Roman"/>
                  </a:rPr>
                  <a:t>t</a:t>
                </a:r>
                <a:r>
                  <a:rPr sz="2400" dirty="0">
                    <a:latin typeface="Times New Roman"/>
                    <a:cs typeface="Times New Roman"/>
                  </a:rPr>
                  <a:t>he</a:t>
                </a:r>
                <a:r>
                  <a:rPr sz="2400" spc="-30" dirty="0">
                    <a:latin typeface="Times New Roman"/>
                    <a:cs typeface="Times New Roman"/>
                  </a:rPr>
                  <a:t> </a:t>
                </a:r>
                <a:r>
                  <a:rPr sz="2400" dirty="0">
                    <a:latin typeface="Times New Roman"/>
                    <a:cs typeface="Times New Roman"/>
                  </a:rPr>
                  <a:t>s</a:t>
                </a:r>
                <a:r>
                  <a:rPr sz="2400" spc="-35" dirty="0">
                    <a:latin typeface="Times New Roman"/>
                    <a:cs typeface="Times New Roman"/>
                  </a:rPr>
                  <a:t>c</a:t>
                </a:r>
                <a:r>
                  <a:rPr sz="2400" dirty="0">
                    <a:latin typeface="Times New Roman"/>
                    <a:cs typeface="Times New Roman"/>
                  </a:rPr>
                  <a:t>o</a:t>
                </a:r>
                <a:r>
                  <a:rPr sz="2400" spc="-30" dirty="0">
                    <a:latin typeface="Times New Roman"/>
                    <a:cs typeface="Times New Roman"/>
                  </a:rPr>
                  <a:t>r</a:t>
                </a:r>
                <a:r>
                  <a:rPr sz="2400" spc="-35" dirty="0">
                    <a:latin typeface="Times New Roman"/>
                    <a:cs typeface="Times New Roman"/>
                  </a:rPr>
                  <a:t>e</a:t>
                </a:r>
                <a:r>
                  <a:rPr sz="2400" dirty="0">
                    <a:latin typeface="Times New Roman"/>
                    <a:cs typeface="Times New Roman"/>
                  </a:rPr>
                  <a:t>s</a:t>
                </a:r>
                <a:r>
                  <a:rPr sz="2400" spc="5" dirty="0">
                    <a:latin typeface="Times New Roman"/>
                    <a:cs typeface="Times New Roman"/>
                  </a:rPr>
                  <a:t> </a:t>
                </a:r>
                <a:r>
                  <a:rPr sz="2400" dirty="0">
                    <a:latin typeface="Times New Roman"/>
                    <a:cs typeface="Times New Roman"/>
                  </a:rPr>
                  <a:t>b</a:t>
                </a:r>
                <a:r>
                  <a:rPr sz="2400" spc="-35" dirty="0">
                    <a:latin typeface="Times New Roman"/>
                    <a:cs typeface="Times New Roman"/>
                  </a:rPr>
                  <a:t>a</a:t>
                </a:r>
                <a:r>
                  <a:rPr sz="2400" dirty="0">
                    <a:latin typeface="Times New Roman"/>
                    <a:cs typeface="Times New Roman"/>
                  </a:rPr>
                  <a:t>s</a:t>
                </a:r>
                <a:r>
                  <a:rPr sz="2400" spc="-35" dirty="0">
                    <a:latin typeface="Times New Roman"/>
                    <a:cs typeface="Times New Roman"/>
                  </a:rPr>
                  <a:t>e</a:t>
                </a:r>
                <a:r>
                  <a:rPr sz="2400" dirty="0">
                    <a:latin typeface="Times New Roman"/>
                    <a:cs typeface="Times New Roman"/>
                  </a:rPr>
                  <a:t>d on </a:t>
                </a:r>
                <a:r>
                  <a:rPr sz="2400" spc="5" dirty="0">
                    <a:latin typeface="Times New Roman"/>
                    <a:cs typeface="Times New Roman"/>
                  </a:rPr>
                  <a:t>t</a:t>
                </a:r>
                <a:r>
                  <a:rPr sz="2400" dirty="0">
                    <a:latin typeface="Times New Roman"/>
                    <a:cs typeface="Times New Roman"/>
                  </a:rPr>
                  <a:t>he</a:t>
                </a:r>
                <a:r>
                  <a:rPr sz="2400" spc="-30" dirty="0">
                    <a:latin typeface="Times New Roman"/>
                    <a:cs typeface="Times New Roman"/>
                  </a:rPr>
                  <a:t> </a:t>
                </a:r>
                <a:r>
                  <a:rPr sz="2400" spc="10" dirty="0">
                    <a:latin typeface="Times New Roman"/>
                    <a:cs typeface="Times New Roman"/>
                  </a:rPr>
                  <a:t>l</a:t>
                </a:r>
                <a:r>
                  <a:rPr sz="2400" spc="-35" dirty="0">
                    <a:latin typeface="Times New Roman"/>
                    <a:cs typeface="Times New Roman"/>
                  </a:rPr>
                  <a:t>e</a:t>
                </a:r>
                <a:r>
                  <a:rPr sz="2400" dirty="0">
                    <a:latin typeface="Times New Roman"/>
                    <a:cs typeface="Times New Roman"/>
                  </a:rPr>
                  <a:t>n</a:t>
                </a:r>
                <a:r>
                  <a:rPr sz="2400" spc="-75" dirty="0">
                    <a:latin typeface="Times New Roman"/>
                    <a:cs typeface="Times New Roman"/>
                  </a:rPr>
                  <a:t>g</a:t>
                </a:r>
                <a:r>
                  <a:rPr sz="2400" spc="10" dirty="0">
                    <a:latin typeface="Times New Roman"/>
                    <a:cs typeface="Times New Roman"/>
                  </a:rPr>
                  <a:t>t</a:t>
                </a:r>
                <a:r>
                  <a:rPr sz="2400" dirty="0">
                    <a:latin typeface="Times New Roman"/>
                    <a:cs typeface="Times New Roman"/>
                  </a:rPr>
                  <a:t>h of</a:t>
                </a:r>
                <a:r>
                  <a:rPr sz="2400" spc="-25" dirty="0">
                    <a:latin typeface="Times New Roman"/>
                    <a:cs typeface="Times New Roman"/>
                  </a:rPr>
                  <a:t> </a:t>
                </a:r>
                <a:r>
                  <a:rPr sz="2400" spc="10" dirty="0">
                    <a:latin typeface="Times New Roman"/>
                    <a:cs typeface="Times New Roman"/>
                  </a:rPr>
                  <a:t>t</a:t>
                </a:r>
                <a:r>
                  <a:rPr sz="2400" dirty="0">
                    <a:latin typeface="Times New Roman"/>
                    <a:cs typeface="Times New Roman"/>
                  </a:rPr>
                  <a:t>he</a:t>
                </a:r>
                <a:r>
                  <a:rPr sz="2400" spc="-30" dirty="0">
                    <a:latin typeface="Times New Roman"/>
                    <a:cs typeface="Times New Roman"/>
                  </a:rPr>
                  <a:t> </a:t>
                </a:r>
                <a:r>
                  <a:rPr sz="2400" dirty="0">
                    <a:latin typeface="Times New Roman"/>
                    <a:cs typeface="Times New Roman"/>
                  </a:rPr>
                  <a:t>do</a:t>
                </a:r>
                <a:r>
                  <a:rPr sz="2400" spc="-35" dirty="0">
                    <a:latin typeface="Times New Roman"/>
                    <a:cs typeface="Times New Roman"/>
                  </a:rPr>
                  <a:t>c</a:t>
                </a:r>
                <a:r>
                  <a:rPr sz="2400" dirty="0">
                    <a:latin typeface="Times New Roman"/>
                    <a:cs typeface="Times New Roman"/>
                  </a:rPr>
                  <a:t>u</a:t>
                </a:r>
                <a:r>
                  <a:rPr sz="2400" spc="-135" dirty="0">
                    <a:latin typeface="Times New Roman"/>
                    <a:cs typeface="Times New Roman"/>
                  </a:rPr>
                  <a:t>m</a:t>
                </a:r>
                <a:r>
                  <a:rPr sz="2400" spc="-35" dirty="0">
                    <a:latin typeface="Times New Roman"/>
                    <a:cs typeface="Times New Roman"/>
                  </a:rPr>
                  <a:t>e</a:t>
                </a:r>
                <a:r>
                  <a:rPr sz="2400" dirty="0">
                    <a:latin typeface="Times New Roman"/>
                    <a:cs typeface="Times New Roman"/>
                  </a:rPr>
                  <a:t>n</a:t>
                </a:r>
                <a:r>
                  <a:rPr sz="2400" spc="10" dirty="0">
                    <a:latin typeface="Times New Roman"/>
                    <a:cs typeface="Times New Roman"/>
                  </a:rPr>
                  <a:t>t</a:t>
                </a:r>
                <a:r>
                  <a:rPr sz="2400" dirty="0">
                    <a:latin typeface="Times New Roman"/>
                    <a:cs typeface="Times New Roman"/>
                  </a:rPr>
                  <a:t>:</a:t>
                </a:r>
              </a:p>
              <a:p>
                <a:pPr marL="973455" lvl="2" indent="-228600">
                  <a:lnSpc>
                    <a:spcPct val="100000"/>
                  </a:lnSpc>
                  <a:spcBef>
                    <a:spcPts val="610"/>
                  </a:spcBef>
                  <a:buClr>
                    <a:srgbClr val="903062"/>
                  </a:buClr>
                  <a:buSzPct val="91666"/>
                  <a:buFont typeface="Wingdings 2"/>
                  <a:buChar char=""/>
                  <a:tabLst>
                    <a:tab pos="974090" algn="l"/>
                  </a:tabLst>
                </a:pPr>
                <a:r>
                  <a:rPr sz="2000" dirty="0">
                    <a:latin typeface="Times New Roman"/>
                    <a:cs typeface="Times New Roman"/>
                  </a:rPr>
                  <a:t>H</a:t>
                </a:r>
                <a:r>
                  <a:rPr sz="2000" spc="30" dirty="0">
                    <a:latin typeface="Times New Roman"/>
                    <a:cs typeface="Times New Roman"/>
                  </a:rPr>
                  <a:t>o</a:t>
                </a:r>
                <a:r>
                  <a:rPr sz="2000" dirty="0">
                    <a:latin typeface="Times New Roman"/>
                    <a:cs typeface="Times New Roman"/>
                  </a:rPr>
                  <a:t>w</a:t>
                </a:r>
                <a:r>
                  <a:rPr sz="2000" spc="-25" dirty="0">
                    <a:latin typeface="Times New Roman"/>
                    <a:cs typeface="Times New Roman"/>
                  </a:rPr>
                  <a:t> </a:t>
                </a:r>
                <a:r>
                  <a:rPr sz="2000" spc="-70" dirty="0">
                    <a:latin typeface="Times New Roman"/>
                    <a:cs typeface="Times New Roman"/>
                  </a:rPr>
                  <a:t>l</a:t>
                </a:r>
                <a:r>
                  <a:rPr sz="2000" spc="30" dirty="0">
                    <a:latin typeface="Times New Roman"/>
                    <a:cs typeface="Times New Roman"/>
                  </a:rPr>
                  <a:t>on</a:t>
                </a:r>
                <a:r>
                  <a:rPr sz="2000" dirty="0">
                    <a:latin typeface="Times New Roman"/>
                    <a:cs typeface="Times New Roman"/>
                  </a:rPr>
                  <a:t>g</a:t>
                </a:r>
                <a:r>
                  <a:rPr sz="2000" spc="15" dirty="0">
                    <a:latin typeface="Times New Roman"/>
                    <a:cs typeface="Times New Roman"/>
                  </a:rPr>
                  <a:t> </a:t>
                </a:r>
                <a:r>
                  <a:rPr sz="2000" spc="-70" dirty="0">
                    <a:latin typeface="Times New Roman"/>
                    <a:cs typeface="Times New Roman"/>
                  </a:rPr>
                  <a:t>i</a:t>
                </a:r>
                <a:r>
                  <a:rPr sz="2000" dirty="0">
                    <a:latin typeface="Times New Roman"/>
                    <a:cs typeface="Times New Roman"/>
                  </a:rPr>
                  <a:t>s</a:t>
                </a:r>
                <a:r>
                  <a:rPr sz="2000" spc="-5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pc="30" dirty="0" smtClean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</m:oMath>
                </a14:m>
                <a:r>
                  <a:rPr sz="2000" dirty="0">
                    <a:latin typeface="Times New Roman"/>
                    <a:cs typeface="Times New Roman"/>
                  </a:rPr>
                  <a:t>?</a:t>
                </a:r>
                <a:r>
                  <a:rPr sz="2000" spc="-30" dirty="0">
                    <a:latin typeface="Times New Roman"/>
                    <a:cs typeface="Times New Roman"/>
                  </a:rPr>
                  <a:t> </a:t>
                </a:r>
                <a:r>
                  <a:rPr sz="2000" spc="-10" dirty="0">
                    <a:latin typeface="Times New Roman"/>
                    <a:cs typeface="Times New Roman"/>
                  </a:rPr>
                  <a:t>=</a:t>
                </a:r>
                <a:r>
                  <a:rPr sz="2000" dirty="0">
                    <a:latin typeface="Times New Roman"/>
                    <a:cs typeface="Times New Roman"/>
                  </a:rPr>
                  <a:t>&gt;</a:t>
                </a:r>
                <a:r>
                  <a:rPr sz="2000" spc="40" dirty="0">
                    <a:latin typeface="Times New Roman"/>
                    <a:cs typeface="Times New Roman"/>
                  </a:rPr>
                  <a:t> </a:t>
                </a:r>
                <a:r>
                  <a:rPr sz="2000" b="1" i="1" dirty="0">
                    <a:latin typeface="Times New Roman"/>
                    <a:cs typeface="Times New Roman"/>
                  </a:rPr>
                  <a:t>D</a:t>
                </a:r>
                <a:r>
                  <a:rPr sz="2000" b="1" i="1" spc="30" dirty="0">
                    <a:latin typeface="Times New Roman"/>
                    <a:cs typeface="Times New Roman"/>
                  </a:rPr>
                  <a:t>o</a:t>
                </a:r>
                <a:r>
                  <a:rPr sz="2000" b="1" i="1" spc="-10" dirty="0">
                    <a:latin typeface="Times New Roman"/>
                    <a:cs typeface="Times New Roman"/>
                  </a:rPr>
                  <a:t>c</a:t>
                </a:r>
                <a:r>
                  <a:rPr sz="2000" b="1" i="1" spc="30" dirty="0">
                    <a:latin typeface="Times New Roman"/>
                    <a:cs typeface="Times New Roman"/>
                  </a:rPr>
                  <a:t>u</a:t>
                </a:r>
                <a:r>
                  <a:rPr sz="2000" b="1" i="1" spc="35" dirty="0">
                    <a:latin typeface="Times New Roman"/>
                    <a:cs typeface="Times New Roman"/>
                  </a:rPr>
                  <a:t>m</a:t>
                </a:r>
                <a:r>
                  <a:rPr sz="2000" b="1" i="1" spc="-10" dirty="0">
                    <a:latin typeface="Times New Roman"/>
                    <a:cs typeface="Times New Roman"/>
                  </a:rPr>
                  <a:t>e</a:t>
                </a:r>
                <a:r>
                  <a:rPr sz="2000" b="1" i="1" spc="30" dirty="0">
                    <a:latin typeface="Times New Roman"/>
                    <a:cs typeface="Times New Roman"/>
                  </a:rPr>
                  <a:t>n</a:t>
                </a:r>
                <a:r>
                  <a:rPr sz="2000" b="1" i="1" dirty="0">
                    <a:latin typeface="Times New Roman"/>
                    <a:cs typeface="Times New Roman"/>
                  </a:rPr>
                  <a:t>t</a:t>
                </a:r>
                <a:r>
                  <a:rPr sz="2000" b="1" i="1" spc="-160" dirty="0">
                    <a:latin typeface="Times New Roman"/>
                    <a:cs typeface="Times New Roman"/>
                  </a:rPr>
                  <a:t> </a:t>
                </a:r>
                <a:r>
                  <a:rPr sz="2000" b="1" i="1" spc="-70" dirty="0">
                    <a:latin typeface="Times New Roman"/>
                    <a:cs typeface="Times New Roman"/>
                  </a:rPr>
                  <a:t>l</a:t>
                </a:r>
                <a:r>
                  <a:rPr sz="2000" b="1" i="1" spc="-10" dirty="0">
                    <a:latin typeface="Times New Roman"/>
                    <a:cs typeface="Times New Roman"/>
                  </a:rPr>
                  <a:t>e</a:t>
                </a:r>
                <a:r>
                  <a:rPr sz="2000" b="1" i="1" spc="30" dirty="0">
                    <a:latin typeface="Times New Roman"/>
                    <a:cs typeface="Times New Roman"/>
                  </a:rPr>
                  <a:t>n</a:t>
                </a:r>
                <a:r>
                  <a:rPr sz="2000" b="1" i="1" spc="-40" dirty="0">
                    <a:latin typeface="Times New Roman"/>
                    <a:cs typeface="Times New Roman"/>
                  </a:rPr>
                  <a:t>g</a:t>
                </a:r>
                <a:r>
                  <a:rPr sz="2000" b="1" i="1" dirty="0">
                    <a:latin typeface="Times New Roman"/>
                    <a:cs typeface="Times New Roman"/>
                  </a:rPr>
                  <a:t>th</a:t>
                </a:r>
                <a:r>
                  <a:rPr sz="2000" b="1" i="1" spc="85" dirty="0">
                    <a:latin typeface="Times New Roman"/>
                    <a:cs typeface="Times New Roman"/>
                  </a:rPr>
                  <a:t> </a:t>
                </a:r>
                <a:r>
                  <a:rPr sz="2000" b="1" i="1" spc="-25" dirty="0">
                    <a:latin typeface="Times New Roman"/>
                    <a:cs typeface="Times New Roman"/>
                  </a:rPr>
                  <a:t>(</a:t>
                </a:r>
                <a:r>
                  <a:rPr sz="2000" b="1" i="1" dirty="0">
                    <a:latin typeface="Times New Roman"/>
                    <a:cs typeface="Times New Roman"/>
                  </a:rPr>
                  <a:t>|</a:t>
                </a:r>
                <a:r>
                  <a:rPr sz="2000" b="1" i="1" spc="30" dirty="0">
                    <a:latin typeface="Times New Roman"/>
                    <a:cs typeface="Times New Roman"/>
                  </a:rPr>
                  <a:t>d</a:t>
                </a:r>
                <a:r>
                  <a:rPr sz="2000" b="1" i="1" dirty="0">
                    <a:latin typeface="Times New Roman"/>
                    <a:cs typeface="Times New Roman"/>
                  </a:rPr>
                  <a:t>|)</a:t>
                </a:r>
              </a:p>
            </p:txBody>
          </p:sp>
        </mc:Choice>
        <mc:Fallback xmlns="">
          <p:sp>
            <p:nvSpPr>
              <p:cNvPr id="4" name="object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89088" y="1815856"/>
                <a:ext cx="10413822" cy="3170099"/>
              </a:xfrm>
              <a:prstGeom prst="rect">
                <a:avLst/>
              </a:prstGeom>
              <a:blipFill rotWithShape="0">
                <a:blip r:embed="rId3"/>
                <a:stretch>
                  <a:fillRect l="-1405" t="-3077" r="-644" b="-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985" algn="ctr">
              <a:lnSpc>
                <a:spcPct val="100000"/>
              </a:lnSpc>
            </a:pPr>
            <a:r>
              <a:rPr sz="2800" spc="-40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-6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F</a:t>
            </a:r>
            <a:r>
              <a:rPr sz="2800" spc="-110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qu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cy</a:t>
            </a:r>
            <a:r>
              <a:rPr sz="2800" spc="-7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(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F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)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29876" y="3795140"/>
            <a:ext cx="6281928" cy="2660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6031" y="1563624"/>
            <a:ext cx="6208776" cy="26517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18</a:t>
            </a:fld>
            <a:endParaRPr spc="1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985" algn="ctr">
              <a:lnSpc>
                <a:spcPct val="100000"/>
              </a:lnSpc>
            </a:pPr>
            <a:r>
              <a:rPr sz="2800" spc="-40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-6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F</a:t>
            </a:r>
            <a:r>
              <a:rPr sz="2800" spc="-110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qu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cy</a:t>
            </a:r>
            <a:r>
              <a:rPr sz="2800" spc="-7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(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F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)</a:t>
            </a:r>
            <a:endParaRPr sz="2800">
              <a:latin typeface="Gill Sans MT"/>
              <a:cs typeface="Gill Sans M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/>
              <p:nvPr/>
            </p:nvSpPr>
            <p:spPr>
              <a:xfrm>
                <a:off x="889088" y="1815856"/>
                <a:ext cx="10203180" cy="386169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241300" marR="5080" indent="-228600">
                  <a:lnSpc>
                    <a:spcPct val="102299"/>
                  </a:lnSpc>
                  <a:buClr>
                    <a:srgbClr val="903062"/>
                  </a:buClr>
                  <a:buSzPct val="93617"/>
                  <a:buFont typeface="Wingdings 2"/>
                  <a:buChar char=""/>
                  <a:tabLst>
                    <a:tab pos="241300" algn="l"/>
                    <a:tab pos="3224530" algn="l"/>
                  </a:tabLst>
                </a:pPr>
                <a:r>
                  <a:rPr lang="en-US" sz="2350" spc="65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h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e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rm</a:t>
                </a:r>
                <a:r>
                  <a:rPr lang="en-US" sz="2350" spc="8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65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q</a:t>
                </a:r>
                <a:r>
                  <a:rPr lang="en-US" sz="2350" spc="45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c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y</a:t>
                </a:r>
                <a:r>
                  <a:rPr lang="en-US" sz="23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295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350" i="1" spc="-10" dirty="0" smtClean="0">
                        <a:latin typeface="Cambria Math" panose="02040503050406030204" pitchFamily="18" charset="0"/>
                        <a:cs typeface="Times New Roman"/>
                      </a:rPr>
                      <m:t>𝑡</m:t>
                    </m:r>
                    <m:sSub>
                      <m:sSubPr>
                        <m:ctrlPr>
                          <a:rPr lang="en-US" sz="2350" b="0" i="1" spc="-10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350" i="1" spc="-10" dirty="0" smtClean="0">
                            <a:latin typeface="Cambria Math" panose="02040503050406030204" pitchFamily="18" charset="0"/>
                            <a:cs typeface="Times New Roman"/>
                          </a:rPr>
                          <m:t>𝑓</m:t>
                        </m:r>
                      </m:e>
                      <m:sub>
                        <m:r>
                          <a:rPr lang="en-US" sz="2350" b="0" i="1" spc="-10" dirty="0" smtClean="0">
                            <a:latin typeface="Cambria Math" panose="02040503050406030204" pitchFamily="18" charset="0"/>
                            <a:cs typeface="Times New Roman"/>
                          </a:rPr>
                          <m:t>𝑡</m:t>
                        </m:r>
                        <m:r>
                          <a:rPr lang="en-US" sz="2350" b="0" i="1" spc="-10" dirty="0" smtClean="0">
                            <a:latin typeface="Cambria Math" panose="02040503050406030204" pitchFamily="18" charset="0"/>
                            <a:cs typeface="Times New Roman"/>
                          </a:rPr>
                          <m:t>,</m:t>
                        </m:r>
                        <m:r>
                          <a:rPr lang="en-US" sz="2350" b="0" i="1" spc="-10" dirty="0" smtClean="0">
                            <a:latin typeface="Cambria Math" panose="02040503050406030204" pitchFamily="18" charset="0"/>
                            <a:cs typeface="Times New Roman"/>
                          </a:rPr>
                          <m:t>𝑑</m:t>
                        </m:r>
                      </m:sub>
                    </m:sSub>
                    <m:r>
                      <a:rPr lang="en-US" sz="2350" b="0" i="1" spc="-10" dirty="0" smtClean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</m:oMath>
                </a14:m>
                <a:r>
                  <a:rPr lang="en-US" sz="2350" spc="-30" dirty="0" smtClean="0">
                    <a:latin typeface="Times New Roman"/>
                    <a:cs typeface="Times New Roman"/>
                  </a:rPr>
                  <a:t>o</a:t>
                </a:r>
                <a:r>
                  <a:rPr lang="en-US" sz="2350" spc="5" dirty="0" smtClean="0">
                    <a:latin typeface="Times New Roman"/>
                    <a:cs typeface="Times New Roman"/>
                  </a:rPr>
                  <a:t>f</a:t>
                </a:r>
                <a:r>
                  <a:rPr lang="en-US" sz="2350" spc="5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2350" spc="-40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2350" spc="10" dirty="0" smtClean="0">
                    <a:latin typeface="Times New Roman"/>
                    <a:cs typeface="Times New Roman"/>
                  </a:rPr>
                  <a:t>rm</a:t>
                </a:r>
                <a:r>
                  <a:rPr lang="en-US" sz="2350" spc="85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350" i="1" spc="5" dirty="0" smtClean="0">
                        <a:latin typeface="Cambria Math" panose="02040503050406030204" pitchFamily="18" charset="0"/>
                        <a:cs typeface="Times New Roman"/>
                      </a:rPr>
                      <m:t>𝑡</m:t>
                    </m:r>
                  </m:oMath>
                </a14:m>
                <a:r>
                  <a:rPr lang="en-US" sz="2350" spc="-10" dirty="0" smtClean="0">
                    <a:latin typeface="Times New Roman"/>
                    <a:cs typeface="Times New Roman"/>
                  </a:rPr>
                  <a:t> i</a:t>
                </a:r>
                <a:r>
                  <a:rPr lang="en-US" sz="2350" spc="10" dirty="0" smtClean="0">
                    <a:latin typeface="Times New Roman"/>
                    <a:cs typeface="Times New Roman"/>
                  </a:rPr>
                  <a:t>n</a:t>
                </a:r>
                <a:r>
                  <a:rPr lang="en-US" sz="2350" spc="2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 smtClean="0">
                    <a:latin typeface="Times New Roman"/>
                    <a:cs typeface="Times New Roman"/>
                  </a:rPr>
                  <a:t>do</a:t>
                </a:r>
                <a:r>
                  <a:rPr lang="en-US" sz="2350" spc="-40" dirty="0" smtClean="0">
                    <a:latin typeface="Times New Roman"/>
                    <a:cs typeface="Times New Roman"/>
                  </a:rPr>
                  <a:t>c</a:t>
                </a:r>
                <a:r>
                  <a:rPr lang="en-US" sz="2350" spc="45" dirty="0" smtClean="0">
                    <a:latin typeface="Times New Roman"/>
                    <a:cs typeface="Times New Roman"/>
                  </a:rPr>
                  <a:t>u</a:t>
                </a:r>
                <a:r>
                  <a:rPr lang="en-US" sz="2350" spc="-35" dirty="0" smtClean="0">
                    <a:latin typeface="Times New Roman"/>
                    <a:cs typeface="Times New Roman"/>
                  </a:rPr>
                  <a:t>m</a:t>
                </a:r>
                <a:r>
                  <a:rPr lang="en-US" sz="2350" spc="-40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2350" spc="-30" dirty="0" smtClean="0">
                    <a:latin typeface="Times New Roman"/>
                    <a:cs typeface="Times New Roman"/>
                  </a:rPr>
                  <a:t>n</a:t>
                </a:r>
                <a:r>
                  <a:rPr lang="en-US" sz="2350" spc="5" dirty="0" smtClean="0">
                    <a:latin typeface="Times New Roman"/>
                    <a:cs typeface="Times New Roman"/>
                  </a:rPr>
                  <a:t>t </a:t>
                </a:r>
                <a14:m>
                  <m:oMath xmlns:m="http://schemas.openxmlformats.org/officeDocument/2006/math">
                    <m:r>
                      <a:rPr lang="en-US" sz="2350" i="1" spc="5" dirty="0" smtClean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</m:oMath>
                </a14:m>
                <a:r>
                  <a:rPr lang="en-US" sz="2350" i="1" spc="2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-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d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70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d</a:t>
                </a:r>
                <a:r>
                  <a:rPr lang="en-US" sz="23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28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6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h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8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40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-35" dirty="0">
                    <a:latin typeface="Times New Roman"/>
                    <a:cs typeface="Times New Roman"/>
                  </a:rPr>
                  <a:t>m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b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20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5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ti</a:t>
                </a:r>
                <a:r>
                  <a:rPr lang="en-US" sz="2350" spc="-35" dirty="0">
                    <a:latin typeface="Times New Roman"/>
                    <a:cs typeface="Times New Roman"/>
                  </a:rPr>
                  <a:t>m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s </a:t>
                </a:r>
                <a:r>
                  <a:rPr lang="en-US" sz="2350" spc="-10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2350" spc="-30" dirty="0" smtClean="0">
                    <a:latin typeface="Times New Roman"/>
                    <a:cs typeface="Times New Roman"/>
                  </a:rPr>
                  <a:t>h</a:t>
                </a:r>
                <a:r>
                  <a:rPr lang="en-US" sz="2350" spc="25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sz="2350" spc="5" dirty="0" smtClean="0">
                    <a:latin typeface="Times New Roman"/>
                    <a:cs typeface="Times New Roman"/>
                  </a:rPr>
                  <a:t>t </a:t>
                </a:r>
                <a14:m>
                  <m:oMath xmlns:m="http://schemas.openxmlformats.org/officeDocument/2006/math">
                    <m:r>
                      <a:rPr lang="en-US" sz="2350" i="1" spc="5" dirty="0" smtClean="0">
                        <a:latin typeface="Cambria Math" panose="02040503050406030204" pitchFamily="18" charset="0"/>
                        <a:cs typeface="Times New Roman"/>
                      </a:rPr>
                      <m:t>𝑡</m:t>
                    </m:r>
                  </m:oMath>
                </a14:m>
                <a:r>
                  <a:rPr lang="en-US" sz="2350" spc="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 smtClean="0">
                    <a:latin typeface="Times New Roman"/>
                    <a:cs typeface="Times New Roman"/>
                  </a:rPr>
                  <a:t>o</a:t>
                </a:r>
                <a:r>
                  <a:rPr lang="en-US" sz="2350" spc="-40" dirty="0" smtClean="0">
                    <a:latin typeface="Times New Roman"/>
                    <a:cs typeface="Times New Roman"/>
                  </a:rPr>
                  <a:t>cc</a:t>
                </a:r>
                <a:r>
                  <a:rPr lang="en-US" sz="2350" spc="40" dirty="0" smtClean="0">
                    <a:latin typeface="Times New Roman"/>
                    <a:cs typeface="Times New Roman"/>
                  </a:rPr>
                  <a:t>u</a:t>
                </a:r>
                <a:r>
                  <a:rPr lang="en-US" sz="2350" spc="5" dirty="0" smtClean="0">
                    <a:latin typeface="Times New Roman"/>
                    <a:cs typeface="Times New Roman"/>
                  </a:rPr>
                  <a:t>rs</a:t>
                </a:r>
                <a:r>
                  <a:rPr lang="en-US" sz="2350" spc="14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2350" spc="10" dirty="0" smtClean="0">
                    <a:latin typeface="Times New Roman"/>
                    <a:cs typeface="Times New Roman"/>
                  </a:rPr>
                  <a:t>n </a:t>
                </a:r>
                <a14:m>
                  <m:oMath xmlns:m="http://schemas.openxmlformats.org/officeDocument/2006/math">
                    <m:r>
                      <a:rPr lang="en-US" sz="2350" i="1" spc="10" dirty="0" smtClean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</m:oMath>
                </a14:m>
                <a:r>
                  <a:rPr lang="en-US" sz="2350" spc="10" dirty="0" smtClean="0">
                    <a:latin typeface="Times New Roman"/>
                    <a:cs typeface="Times New Roman"/>
                  </a:rPr>
                  <a:t>.</a:t>
                </a:r>
                <a:endParaRPr lang="en-US" sz="2350" dirty="0">
                  <a:latin typeface="Times New Roman"/>
                  <a:cs typeface="Times New Roman"/>
                </a:endParaRPr>
              </a:p>
              <a:p>
                <a:pPr marL="241300" indent="-228600">
                  <a:lnSpc>
                    <a:spcPct val="100000"/>
                  </a:lnSpc>
                  <a:spcBef>
                    <a:spcPts val="710"/>
                  </a:spcBef>
                  <a:buClr>
                    <a:srgbClr val="903062"/>
                  </a:buClr>
                  <a:buSzPct val="93617"/>
                  <a:buFont typeface="Wingdings 2"/>
                  <a:buChar char=""/>
                  <a:tabLst>
                    <a:tab pos="241300" algn="l"/>
                  </a:tabLst>
                </a:pPr>
                <a:r>
                  <a:rPr lang="en-US" sz="2350" spc="-45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-55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g</a:t>
                </a:r>
                <a:r>
                  <a:rPr lang="en-US" sz="2350" spc="24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5" dirty="0" smtClean="0">
                    <a:latin typeface="Times New Roman"/>
                    <a:cs typeface="Times New Roman"/>
                  </a:rPr>
                  <a:t>r</a:t>
                </a:r>
                <a:r>
                  <a:rPr lang="en-US" sz="2350" spc="25" dirty="0" smtClean="0">
                    <a:latin typeface="Times New Roman"/>
                    <a:cs typeface="Times New Roman"/>
                  </a:rPr>
                  <a:t>a</a:t>
                </a:r>
                <a:r>
                  <a:rPr lang="en-US" sz="2350" spc="15" dirty="0" smtClean="0">
                    <a:latin typeface="Times New Roman"/>
                    <a:cs typeface="Times New Roman"/>
                  </a:rPr>
                  <a:t>w </a:t>
                </a:r>
                <a14:m>
                  <m:oMath xmlns:m="http://schemas.openxmlformats.org/officeDocument/2006/math">
                    <m:r>
                      <a:rPr lang="en-US" sz="2350" i="1" spc="15" dirty="0" smtClean="0">
                        <a:latin typeface="Cambria Math" panose="02040503050406030204" pitchFamily="18" charset="0"/>
                        <a:cs typeface="Times New Roman"/>
                      </a:rPr>
                      <m:t>𝑡𝑓</m:t>
                    </m:r>
                  </m:oMath>
                </a14:m>
                <a:r>
                  <a:rPr lang="en-US" sz="2350" i="1" spc="4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2350" spc="-70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12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c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-35" dirty="0">
                    <a:latin typeface="Times New Roman"/>
                    <a:cs typeface="Times New Roman"/>
                  </a:rPr>
                  <a:t>m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p</a:t>
                </a:r>
                <a:r>
                  <a:rPr lang="en-US" sz="2350" spc="40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ti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g</a:t>
                </a:r>
                <a:r>
                  <a:rPr lang="en-US" sz="23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28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q</a:t>
                </a:r>
                <a:r>
                  <a:rPr lang="en-US" sz="2350" spc="40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-25" dirty="0">
                    <a:latin typeface="Times New Roman"/>
                    <a:cs typeface="Times New Roman"/>
                  </a:rPr>
                  <a:t>y</a:t>
                </a:r>
                <a:r>
                  <a:rPr lang="en-US" sz="2350" spc="-70" dirty="0">
                    <a:latin typeface="Times New Roman"/>
                    <a:cs typeface="Times New Roman"/>
                  </a:rPr>
                  <a:t>-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do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c</a:t>
                </a:r>
                <a:r>
                  <a:rPr lang="en-US" sz="2350" spc="110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-35" dirty="0">
                    <a:latin typeface="Times New Roman"/>
                    <a:cs typeface="Times New Roman"/>
                  </a:rPr>
                  <a:t>m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t</a:t>
                </a:r>
                <a:r>
                  <a:rPr lang="en-US" sz="23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8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5" dirty="0">
                    <a:latin typeface="Times New Roman"/>
                    <a:cs typeface="Times New Roman"/>
                  </a:rPr>
                  <a:t>m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c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h</a:t>
                </a:r>
                <a:r>
                  <a:rPr lang="en-US" sz="2350" spc="9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55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c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55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,</a:t>
                </a:r>
                <a:r>
                  <a:rPr lang="en-US" sz="23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26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ho</a:t>
                </a:r>
                <a:r>
                  <a:rPr lang="en-US" sz="2350" spc="-45" dirty="0">
                    <a:latin typeface="Times New Roman"/>
                    <a:cs typeface="Times New Roman"/>
                  </a:rPr>
                  <a:t>w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v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70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,</a:t>
                </a:r>
                <a:r>
                  <a:rPr lang="en-US" sz="23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26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7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no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t</a:t>
                </a:r>
                <a:endParaRPr lang="en-US" sz="2350" dirty="0">
                  <a:latin typeface="Times New Roman"/>
                  <a:cs typeface="Times New Roman"/>
                </a:endParaRPr>
              </a:p>
              <a:p>
                <a:pPr marL="241300">
                  <a:lnSpc>
                    <a:spcPct val="100000"/>
                  </a:lnSpc>
                  <a:spcBef>
                    <a:spcPts val="65"/>
                  </a:spcBef>
                </a:pP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pp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-25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p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-5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,</a:t>
                </a:r>
                <a:r>
                  <a:rPr lang="en-US" sz="2350" spc="254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b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ec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45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-55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e</a:t>
                </a:r>
                <a:endParaRPr lang="en-US" sz="2350" dirty="0">
                  <a:latin typeface="Times New Roman"/>
                  <a:cs typeface="Times New Roman"/>
                </a:endParaRPr>
              </a:p>
              <a:p>
                <a:pPr marL="699135" lvl="1" indent="-229235">
                  <a:lnSpc>
                    <a:spcPct val="100000"/>
                  </a:lnSpc>
                  <a:spcBef>
                    <a:spcPts val="560"/>
                  </a:spcBef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699770" algn="l"/>
                  </a:tabLst>
                </a:pPr>
                <a:r>
                  <a:rPr lang="en-US" sz="2000" dirty="0">
                    <a:latin typeface="Times New Roman"/>
                    <a:cs typeface="Times New Roman"/>
                  </a:rPr>
                  <a:t>A</a:t>
                </a:r>
                <a:r>
                  <a:rPr lang="en-US" sz="2000" spc="-90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do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c</a:t>
                </a:r>
                <a:r>
                  <a:rPr lang="en-US" sz="2000" dirty="0">
                    <a:latin typeface="Times New Roman"/>
                    <a:cs typeface="Times New Roman"/>
                  </a:rPr>
                  <a:t>u</a:t>
                </a:r>
                <a:r>
                  <a:rPr lang="en-US" sz="2000" spc="-135" dirty="0">
                    <a:latin typeface="Times New Roman"/>
                    <a:cs typeface="Times New Roman"/>
                  </a:rPr>
                  <a:t>m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dirty="0">
                    <a:latin typeface="Times New Roman"/>
                    <a:cs typeface="Times New Roman"/>
                  </a:rPr>
                  <a:t>nt</a:t>
                </a:r>
                <a:r>
                  <a:rPr lang="en-US" sz="2000" spc="8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90" dirty="0">
                    <a:latin typeface="Times New Roman"/>
                    <a:cs typeface="Times New Roman"/>
                  </a:rPr>
                  <a:t>w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it</a:t>
                </a:r>
                <a:r>
                  <a:rPr lang="en-US" sz="2000" dirty="0">
                    <a:latin typeface="Times New Roman"/>
                    <a:cs typeface="Times New Roman"/>
                  </a:rPr>
                  <a:t>h</a:t>
                </a:r>
                <a:r>
                  <a:rPr lang="en-US" sz="2000" spc="20" dirty="0">
                    <a:latin typeface="Times New Roman"/>
                    <a:cs typeface="Times New Roman"/>
                  </a:rPr>
                  <a:t> </a:t>
                </a:r>
                <a:r>
                  <a:rPr lang="en-US" sz="2000" i="1" spc="15" dirty="0">
                    <a:latin typeface="Times New Roman"/>
                    <a:cs typeface="Times New Roman"/>
                  </a:rPr>
                  <a:t>t</a:t>
                </a:r>
                <a:r>
                  <a:rPr lang="en-US" sz="2000" i="1" dirty="0">
                    <a:latin typeface="Times New Roman"/>
                    <a:cs typeface="Times New Roman"/>
                  </a:rPr>
                  <a:t>f</a:t>
                </a:r>
                <a:r>
                  <a:rPr lang="en-US" sz="2000" i="1" spc="-55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=</a:t>
                </a:r>
                <a:r>
                  <a:rPr lang="en-US" sz="2000" spc="1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5" dirty="0">
                    <a:latin typeface="Times New Roman"/>
                    <a:cs typeface="Times New Roman"/>
                  </a:rPr>
                  <a:t>1</a:t>
                </a:r>
                <a:r>
                  <a:rPr lang="en-US" sz="2000" dirty="0">
                    <a:latin typeface="Times New Roman"/>
                    <a:cs typeface="Times New Roman"/>
                  </a:rPr>
                  <a:t>0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o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cc</a:t>
                </a:r>
                <a:r>
                  <a:rPr lang="en-US" sz="2000" dirty="0">
                    <a:latin typeface="Times New Roman"/>
                    <a:cs typeface="Times New Roman"/>
                  </a:rPr>
                  <a:t>u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dirty="0">
                    <a:latin typeface="Times New Roman"/>
                    <a:cs typeface="Times New Roman"/>
                  </a:rPr>
                  <a:t>n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ce</a:t>
                </a:r>
                <a:r>
                  <a:rPr lang="en-US" sz="2000" dirty="0">
                    <a:latin typeface="Times New Roman"/>
                    <a:cs typeface="Times New Roman"/>
                  </a:rPr>
                  <a:t>s</a:t>
                </a:r>
                <a:r>
                  <a:rPr lang="en-US" sz="2000" spc="75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of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t</a:t>
                </a:r>
                <a:r>
                  <a:rPr lang="en-US" sz="2000" dirty="0">
                    <a:latin typeface="Times New Roman"/>
                    <a:cs typeface="Times New Roman"/>
                  </a:rPr>
                  <a:t>he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t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r</a:t>
                </a:r>
                <a:r>
                  <a:rPr lang="en-US" sz="2000" dirty="0">
                    <a:latin typeface="Times New Roman"/>
                    <a:cs typeface="Times New Roman"/>
                  </a:rPr>
                  <a:t>m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 i</a:t>
                </a:r>
                <a:r>
                  <a:rPr lang="en-US" sz="2000" dirty="0">
                    <a:latin typeface="Times New Roman"/>
                    <a:cs typeface="Times New Roman"/>
                  </a:rPr>
                  <a:t>s</a:t>
                </a:r>
                <a:r>
                  <a:rPr lang="en-US" sz="2000" spc="-6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135" dirty="0">
                    <a:latin typeface="Times New Roman"/>
                    <a:cs typeface="Times New Roman"/>
                  </a:rPr>
                  <a:t>m</a:t>
                </a:r>
                <a:r>
                  <a:rPr lang="en-US" sz="2000" dirty="0">
                    <a:latin typeface="Times New Roman"/>
                    <a:cs typeface="Times New Roman"/>
                  </a:rPr>
                  <a:t>o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r</a:t>
                </a:r>
                <a:r>
                  <a:rPr lang="en-US" sz="2000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11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l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-150" dirty="0">
                    <a:latin typeface="Times New Roman"/>
                    <a:cs typeface="Times New Roman"/>
                  </a:rPr>
                  <a:t>v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a</a:t>
                </a:r>
                <a:r>
                  <a:rPr lang="en-US" sz="2000" dirty="0">
                    <a:latin typeface="Times New Roman"/>
                    <a:cs typeface="Times New Roman"/>
                  </a:rPr>
                  <a:t>nt</a:t>
                </a:r>
                <a:r>
                  <a:rPr lang="en-US" sz="2000" spc="15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t</a:t>
                </a:r>
                <a:r>
                  <a:rPr lang="en-US" sz="2000" dirty="0">
                    <a:latin typeface="Times New Roman"/>
                    <a:cs typeface="Times New Roman"/>
                  </a:rPr>
                  <a:t>h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a</a:t>
                </a:r>
                <a:r>
                  <a:rPr lang="en-US" sz="2000" dirty="0">
                    <a:latin typeface="Times New Roman"/>
                    <a:cs typeface="Times New Roman"/>
                  </a:rPr>
                  <a:t>n a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do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c</a:t>
                </a:r>
                <a:r>
                  <a:rPr lang="en-US" sz="2000" dirty="0">
                    <a:latin typeface="Times New Roman"/>
                    <a:cs typeface="Times New Roman"/>
                  </a:rPr>
                  <a:t>u</a:t>
                </a:r>
                <a:r>
                  <a:rPr lang="en-US" sz="2000" spc="-135" dirty="0">
                    <a:latin typeface="Times New Roman"/>
                    <a:cs typeface="Times New Roman"/>
                  </a:rPr>
                  <a:t>m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dirty="0">
                    <a:latin typeface="Times New Roman"/>
                    <a:cs typeface="Times New Roman"/>
                  </a:rPr>
                  <a:t>nt</a:t>
                </a:r>
                <a:r>
                  <a:rPr lang="en-US" sz="2000" spc="8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90" dirty="0">
                    <a:latin typeface="Times New Roman"/>
                    <a:cs typeface="Times New Roman"/>
                  </a:rPr>
                  <a:t>w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it</a:t>
                </a:r>
                <a:r>
                  <a:rPr lang="en-US" sz="2000" dirty="0">
                    <a:latin typeface="Times New Roman"/>
                    <a:cs typeface="Times New Roman"/>
                  </a:rPr>
                  <a:t>h</a:t>
                </a:r>
                <a:r>
                  <a:rPr lang="en-US" sz="2000" spc="80" dirty="0">
                    <a:latin typeface="Times New Roman"/>
                    <a:cs typeface="Times New Roman"/>
                  </a:rPr>
                  <a:t> </a:t>
                </a:r>
                <a:r>
                  <a:rPr lang="en-US" sz="2000" i="1" spc="15" dirty="0">
                    <a:latin typeface="Times New Roman"/>
                    <a:cs typeface="Times New Roman"/>
                  </a:rPr>
                  <a:t>t</a:t>
                </a:r>
                <a:r>
                  <a:rPr lang="en-US" sz="2000" i="1" dirty="0">
                    <a:latin typeface="Times New Roman"/>
                    <a:cs typeface="Times New Roman"/>
                  </a:rPr>
                  <a:t>f</a:t>
                </a:r>
                <a:r>
                  <a:rPr lang="en-US" sz="2000" i="1" spc="15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=</a:t>
                </a:r>
                <a:r>
                  <a:rPr lang="en-US" sz="2000" spc="-55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1</a:t>
                </a:r>
              </a:p>
              <a:p>
                <a:pPr marL="699135">
                  <a:lnSpc>
                    <a:spcPct val="100000"/>
                  </a:lnSpc>
                  <a:spcBef>
                    <a:spcPts val="50"/>
                  </a:spcBef>
                </a:pPr>
                <a:r>
                  <a:rPr lang="en-US" sz="2000" spc="10" dirty="0">
                    <a:latin typeface="Times New Roman"/>
                    <a:cs typeface="Times New Roman"/>
                  </a:rPr>
                  <a:t>o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c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c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u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-20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n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c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11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of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15" dirty="0">
                    <a:latin typeface="Times New Roman"/>
                    <a:cs typeface="Times New Roman"/>
                  </a:rPr>
                  <a:t>t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he</a:t>
                </a:r>
                <a:r>
                  <a:rPr lang="en-US" sz="2000" spc="-10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15" dirty="0">
                    <a:latin typeface="Times New Roman"/>
                    <a:cs typeface="Times New Roman"/>
                  </a:rPr>
                  <a:t>t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-20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-120" dirty="0">
                    <a:latin typeface="Times New Roman"/>
                    <a:cs typeface="Times New Roman"/>
                  </a:rPr>
                  <a:t>m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.</a:t>
                </a:r>
                <a:endParaRPr lang="en-US" sz="2000" dirty="0">
                  <a:latin typeface="Times New Roman"/>
                  <a:cs typeface="Times New Roman"/>
                </a:endParaRPr>
              </a:p>
              <a:p>
                <a:pPr marL="699135" lvl="1" indent="-229235">
                  <a:lnSpc>
                    <a:spcPct val="100000"/>
                  </a:lnSpc>
                  <a:spcBef>
                    <a:spcPts val="555"/>
                  </a:spcBef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699770" algn="l"/>
                  </a:tabLst>
                </a:pPr>
                <a:r>
                  <a:rPr lang="en-US" sz="2000" spc="25" dirty="0">
                    <a:latin typeface="Times New Roman"/>
                    <a:cs typeface="Times New Roman"/>
                  </a:rPr>
                  <a:t>B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ut</a:t>
                </a:r>
                <a:r>
                  <a:rPr lang="en-US" sz="2000" spc="-6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not</a:t>
                </a:r>
                <a:r>
                  <a:rPr lang="en-US" sz="2000" spc="-5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10</a:t>
                </a:r>
                <a:r>
                  <a:rPr lang="en-US" sz="200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15" dirty="0">
                    <a:latin typeface="Times New Roman"/>
                    <a:cs typeface="Times New Roman"/>
                  </a:rPr>
                  <a:t>ti</a:t>
                </a:r>
                <a:r>
                  <a:rPr lang="en-US" sz="2000" spc="-114" dirty="0">
                    <a:latin typeface="Times New Roman"/>
                    <a:cs typeface="Times New Roman"/>
                  </a:rPr>
                  <a:t>m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s</a:t>
                </a:r>
                <a:r>
                  <a:rPr lang="en-US" sz="2000" spc="8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114" dirty="0">
                    <a:latin typeface="Times New Roman"/>
                    <a:cs typeface="Times New Roman"/>
                  </a:rPr>
                  <a:t>m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o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11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20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15" dirty="0">
                    <a:latin typeface="Times New Roman"/>
                    <a:cs typeface="Times New Roman"/>
                  </a:rPr>
                  <a:t>l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-140" dirty="0">
                    <a:latin typeface="Times New Roman"/>
                    <a:cs typeface="Times New Roman"/>
                  </a:rPr>
                  <a:t>v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a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n</a:t>
                </a:r>
                <a:r>
                  <a:rPr lang="en-US" sz="2000" spc="15" dirty="0">
                    <a:latin typeface="Times New Roman"/>
                    <a:cs typeface="Times New Roman"/>
                  </a:rPr>
                  <a:t>t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.</a:t>
                </a:r>
                <a:endParaRPr lang="en-US" sz="2000" dirty="0">
                  <a:latin typeface="Times New Roman"/>
                  <a:cs typeface="Times New Roman"/>
                </a:endParaRPr>
              </a:p>
              <a:p>
                <a:pPr marL="699135" lvl="1" indent="-229235">
                  <a:lnSpc>
                    <a:spcPct val="100000"/>
                  </a:lnSpc>
                  <a:spcBef>
                    <a:spcPts val="630"/>
                  </a:spcBef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699770" algn="l"/>
                  </a:tabLst>
                </a:pPr>
                <a:r>
                  <a:rPr lang="en-US" sz="2000" spc="15" dirty="0">
                    <a:latin typeface="Times New Roman"/>
                    <a:cs typeface="Times New Roman"/>
                  </a:rPr>
                  <a:t>i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.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, </a:t>
                </a:r>
                <a:r>
                  <a:rPr lang="en-US" sz="2000" spc="25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15" dirty="0">
                    <a:latin typeface="Times New Roman"/>
                    <a:cs typeface="Times New Roman"/>
                  </a:rPr>
                  <a:t>l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-140" dirty="0">
                    <a:latin typeface="Times New Roman"/>
                    <a:cs typeface="Times New Roman"/>
                  </a:rPr>
                  <a:t>v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a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n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c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11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do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s not</a:t>
                </a:r>
                <a:r>
                  <a:rPr lang="en-US" sz="2000" spc="15" dirty="0">
                    <a:latin typeface="Times New Roman"/>
                    <a:cs typeface="Times New Roman"/>
                  </a:rPr>
                  <a:t> i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n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c</a:t>
                </a:r>
                <a:r>
                  <a:rPr lang="en-US" sz="2000" spc="-20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ea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se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p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op</a:t>
                </a:r>
                <a:r>
                  <a:rPr lang="en-US" sz="2000" dirty="0">
                    <a:latin typeface="Times New Roman"/>
                    <a:cs typeface="Times New Roman"/>
                  </a:rPr>
                  <a:t>o</a:t>
                </a:r>
                <a:r>
                  <a:rPr lang="en-US" sz="2000" spc="-20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15" dirty="0">
                    <a:latin typeface="Times New Roman"/>
                    <a:cs typeface="Times New Roman"/>
                  </a:rPr>
                  <a:t>ti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on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a</a:t>
                </a:r>
                <a:r>
                  <a:rPr lang="en-US" sz="2000" spc="15" dirty="0">
                    <a:latin typeface="Times New Roman"/>
                    <a:cs typeface="Times New Roman"/>
                  </a:rPr>
                  <a:t>ll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y</a:t>
                </a:r>
                <a:r>
                  <a:rPr lang="en-US" sz="2000" spc="-7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85" dirty="0">
                    <a:latin typeface="Times New Roman"/>
                    <a:cs typeface="Times New Roman"/>
                  </a:rPr>
                  <a:t>w</a:t>
                </a:r>
                <a:r>
                  <a:rPr lang="en-US" sz="2000" spc="15" dirty="0">
                    <a:latin typeface="Times New Roman"/>
                    <a:cs typeface="Times New Roman"/>
                  </a:rPr>
                  <a:t>it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h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t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-20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15" dirty="0">
                    <a:latin typeface="Times New Roman"/>
                    <a:cs typeface="Times New Roman"/>
                  </a:rPr>
                  <a:t>m </a:t>
                </a:r>
                <a:r>
                  <a:rPr lang="en-US" sz="2000" spc="-20" dirty="0">
                    <a:latin typeface="Times New Roman"/>
                    <a:cs typeface="Times New Roman"/>
                  </a:rPr>
                  <a:t>fr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qu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n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c</a:t>
                </a:r>
                <a:r>
                  <a:rPr lang="en-US" sz="2000" spc="-210" dirty="0">
                    <a:latin typeface="Times New Roman"/>
                    <a:cs typeface="Times New Roman"/>
                  </a:rPr>
                  <a:t>y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.</a:t>
                </a:r>
                <a:endParaRPr lang="en-US" sz="2000" dirty="0">
                  <a:latin typeface="Times New Roman"/>
                  <a:cs typeface="Times New Roman"/>
                </a:endParaRPr>
              </a:p>
              <a:p>
                <a:pPr>
                  <a:lnSpc>
                    <a:spcPct val="100000"/>
                  </a:lnSpc>
                </a:pPr>
                <a:endParaRPr lang="en-US" sz="2000" dirty="0">
                  <a:latin typeface="Times New Roman"/>
                  <a:cs typeface="Times New Roman"/>
                </a:endParaRPr>
              </a:p>
              <a:p>
                <a:pPr marL="542925">
                  <a:lnSpc>
                    <a:spcPct val="100000"/>
                  </a:lnSpc>
                  <a:spcBef>
                    <a:spcPts val="1225"/>
                  </a:spcBef>
                  <a:tabLst>
                    <a:tab pos="3946525" algn="l"/>
                  </a:tabLst>
                </a:pPr>
                <a:r>
                  <a:rPr lang="en-US" sz="2350" spc="35" dirty="0">
                    <a:latin typeface="Times New Roman"/>
                    <a:cs typeface="Times New Roman"/>
                  </a:rPr>
                  <a:t>=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&gt; </a:t>
                </a:r>
                <a:r>
                  <a:rPr lang="en-US" sz="2350" spc="1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15" dirty="0">
                    <a:latin typeface="Times New Roman"/>
                    <a:cs typeface="Times New Roman"/>
                  </a:rPr>
                  <a:t>w</a:t>
                </a:r>
                <a:r>
                  <a:rPr lang="en-US" sz="2350" spc="-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75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rm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20" dirty="0" smtClean="0">
                    <a:latin typeface="Times New Roman"/>
                    <a:cs typeface="Times New Roman"/>
                  </a:rPr>
                  <a:t>F</a:t>
                </a:r>
                <a:r>
                  <a:rPr lang="en-US" sz="2350" spc="5" dirty="0" smtClean="0">
                    <a:latin typeface="Times New Roman"/>
                    <a:cs typeface="Times New Roman"/>
                  </a:rPr>
                  <a:t>r</a:t>
                </a:r>
                <a:r>
                  <a:rPr lang="en-US" sz="2350" spc="-40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2350" spc="-30" dirty="0" smtClean="0">
                    <a:latin typeface="Times New Roman"/>
                    <a:cs typeface="Times New Roman"/>
                  </a:rPr>
                  <a:t>q</a:t>
                </a:r>
                <a:r>
                  <a:rPr lang="en-US" sz="2350" spc="40" dirty="0" smtClean="0">
                    <a:latin typeface="Times New Roman"/>
                    <a:cs typeface="Times New Roman"/>
                  </a:rPr>
                  <a:t>u</a:t>
                </a:r>
                <a:r>
                  <a:rPr lang="en-US" sz="2350" spc="-40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2350" spc="-30" dirty="0" smtClean="0">
                    <a:latin typeface="Times New Roman"/>
                    <a:cs typeface="Times New Roman"/>
                  </a:rPr>
                  <a:t>n</a:t>
                </a:r>
                <a:r>
                  <a:rPr lang="en-US" sz="2350" spc="-40" dirty="0" smtClean="0">
                    <a:latin typeface="Times New Roman"/>
                    <a:cs typeface="Times New Roman"/>
                  </a:rPr>
                  <a:t>c</a:t>
                </a:r>
                <a:r>
                  <a:rPr lang="en-US" sz="2350" spc="-20" dirty="0" smtClean="0">
                    <a:latin typeface="Times New Roman"/>
                    <a:cs typeface="Times New Roman"/>
                  </a:rPr>
                  <a:t>y</a:t>
                </a:r>
                <a:r>
                  <a:rPr lang="en-US" sz="2350" spc="-7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70" dirty="0" smtClean="0">
                    <a:latin typeface="Times New Roman"/>
                    <a:cs typeface="Times New Roman"/>
                    <a:sym typeface="Wingdings" panose="05000000000000000000" pitchFamily="2" charset="2"/>
                  </a:rPr>
                  <a:t></a:t>
                </a:r>
                <a:r>
                  <a:rPr lang="en-US" sz="2350" dirty="0">
                    <a:latin typeface="Times New Roman"/>
                    <a:cs typeface="Times New Roman"/>
                  </a:rPr>
                  <a:t>	</a:t>
                </a:r>
                <a:r>
                  <a:rPr lang="en-US" sz="2350" spc="-5" dirty="0">
                    <a:latin typeface="Times New Roman"/>
                    <a:cs typeface="Times New Roman"/>
                  </a:rPr>
                  <a:t>L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g</a:t>
                </a:r>
                <a:r>
                  <a:rPr lang="en-US" sz="2350" spc="1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8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rm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20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q</a:t>
                </a:r>
                <a:r>
                  <a:rPr lang="en-US" sz="2350" spc="40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c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y</a:t>
                </a:r>
                <a:endParaRPr sz="2350" dirty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88" y="1815856"/>
                <a:ext cx="10203180" cy="3861698"/>
              </a:xfrm>
              <a:prstGeom prst="rect">
                <a:avLst/>
              </a:prstGeom>
              <a:blipFill rotWithShape="0">
                <a:blip r:embed="rId3"/>
                <a:stretch>
                  <a:fillRect l="-1374" t="-2370" r="-299" b="-4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5"/>
          <p:cNvSpPr/>
          <p:nvPr/>
        </p:nvSpPr>
        <p:spPr>
          <a:xfrm>
            <a:off x="7820280" y="5105400"/>
            <a:ext cx="3904487" cy="8046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19</a:t>
            </a:fld>
            <a:endParaRPr spc="1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7620" algn="ctr">
              <a:lnSpc>
                <a:spcPct val="100000"/>
              </a:lnSpc>
            </a:pPr>
            <a:r>
              <a:rPr sz="2800" spc="-1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lin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2</a:t>
            </a:fld>
            <a:endParaRPr spc="10" dirty="0"/>
          </a:p>
        </p:txBody>
      </p:sp>
      <p:sp>
        <p:nvSpPr>
          <p:cNvPr id="4" name="object 4"/>
          <p:cNvSpPr txBox="1"/>
          <p:nvPr/>
        </p:nvSpPr>
        <p:spPr>
          <a:xfrm>
            <a:off x="889088" y="1815856"/>
            <a:ext cx="2619375" cy="1251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b="1" spc="-10" dirty="0">
                <a:latin typeface="Times New Roman"/>
                <a:cs typeface="Times New Roman"/>
              </a:rPr>
              <a:t>Boolean model</a:t>
            </a: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lang="en-US" sz="2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sz="2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ctor space model</a:t>
            </a: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spc="-1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Probabilistic  model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-13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F</a:t>
            </a:r>
            <a:r>
              <a:rPr sz="2800" spc="-110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qu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cy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20</a:t>
            </a:fld>
            <a:endParaRPr spc="10" dirty="0"/>
          </a:p>
        </p:txBody>
      </p:sp>
      <p:sp>
        <p:nvSpPr>
          <p:cNvPr id="4" name="object 4"/>
          <p:cNvSpPr txBox="1"/>
          <p:nvPr/>
        </p:nvSpPr>
        <p:spPr>
          <a:xfrm>
            <a:off x="660171" y="1815856"/>
            <a:ext cx="10455275" cy="43422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indent="-301625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15" dirty="0">
                <a:latin typeface="Times New Roman"/>
                <a:cs typeface="Times New Roman"/>
              </a:rPr>
              <a:t>R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re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140" dirty="0">
                <a:latin typeface="Times New Roman"/>
                <a:cs typeface="Times New Roman"/>
              </a:rPr>
              <a:t> 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re 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re</a:t>
            </a:r>
            <a:r>
              <a:rPr sz="2350" spc="15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70" dirty="0">
                <a:latin typeface="Times New Roman"/>
                <a:cs typeface="Times New Roman"/>
              </a:rPr>
              <a:t>f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10" dirty="0">
                <a:latin typeface="Times New Roman"/>
                <a:cs typeface="Times New Roman"/>
              </a:rPr>
              <a:t>ti</a:t>
            </a:r>
            <a:r>
              <a:rPr sz="2350" spc="-30" dirty="0">
                <a:latin typeface="Times New Roman"/>
                <a:cs typeface="Times New Roman"/>
              </a:rPr>
              <a:t>v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2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10" dirty="0">
                <a:latin typeface="Times New Roman"/>
                <a:cs typeface="Times New Roman"/>
              </a:rPr>
              <a:t>n</a:t>
            </a:r>
            <a:r>
              <a:rPr sz="2350" spc="15" dirty="0">
                <a:latin typeface="Times New Roman"/>
                <a:cs typeface="Times New Roman"/>
              </a:rPr>
              <a:t> </a:t>
            </a:r>
            <a:r>
              <a:rPr sz="2350" spc="-70" dirty="0">
                <a:latin typeface="Times New Roman"/>
                <a:cs typeface="Times New Roman"/>
              </a:rPr>
              <a:t>f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q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5" dirty="0">
                <a:latin typeface="Times New Roman"/>
                <a:cs typeface="Times New Roman"/>
              </a:rPr>
              <a:t>t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54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endParaRPr sz="2350" dirty="0">
              <a:latin typeface="Times New Roman"/>
              <a:cs typeface="Times New Roman"/>
            </a:endParaRPr>
          </a:p>
          <a:p>
            <a:pPr marL="643890" lvl="1" indent="-311150">
              <a:lnSpc>
                <a:spcPct val="100000"/>
              </a:lnSpc>
              <a:spcBef>
                <a:spcPts val="1135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25" dirty="0">
                <a:latin typeface="Times New Roman"/>
                <a:cs typeface="Times New Roman"/>
              </a:rPr>
              <a:t>C</a:t>
            </a:r>
            <a:r>
              <a:rPr sz="2000" spc="5" dirty="0">
                <a:latin typeface="Times New Roman"/>
                <a:cs typeface="Times New Roman"/>
              </a:rPr>
              <a:t>ons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a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t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15" dirty="0">
                <a:latin typeface="Times New Roman"/>
                <a:cs typeface="Times New Roman"/>
              </a:rPr>
              <a:t>m i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he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qu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10" dirty="0">
                <a:latin typeface="Times New Roman"/>
                <a:cs typeface="Times New Roman"/>
              </a:rPr>
              <a:t>y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t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t</a:t>
            </a:r>
            <a:r>
              <a:rPr sz="2000" spc="15" dirty="0">
                <a:latin typeface="Times New Roman"/>
                <a:cs typeface="Times New Roman"/>
              </a:rPr>
              <a:t> i</a:t>
            </a:r>
            <a:r>
              <a:rPr sz="2000" spc="5" dirty="0">
                <a:latin typeface="Times New Roman"/>
                <a:cs typeface="Times New Roman"/>
              </a:rPr>
              <a:t>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5" dirty="0">
                <a:latin typeface="Times New Roman"/>
                <a:cs typeface="Times New Roman"/>
              </a:rPr>
              <a:t>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he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c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spc="15" dirty="0">
                <a:latin typeface="Times New Roman"/>
                <a:cs typeface="Times New Roman"/>
              </a:rPr>
              <a:t>ll</a:t>
            </a:r>
            <a:r>
              <a:rPr sz="2000" spc="-30" dirty="0">
                <a:latin typeface="Times New Roman"/>
                <a:cs typeface="Times New Roman"/>
              </a:rPr>
              <a:t>ec</a:t>
            </a:r>
            <a:r>
              <a:rPr sz="2000" spc="15" dirty="0">
                <a:latin typeface="Times New Roman"/>
                <a:cs typeface="Times New Roman"/>
              </a:rPr>
              <a:t>ti</a:t>
            </a:r>
            <a:r>
              <a:rPr sz="2000" spc="10" dirty="0">
                <a:latin typeface="Times New Roman"/>
                <a:cs typeface="Times New Roman"/>
              </a:rPr>
              <a:t>on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(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spc="-65" dirty="0">
                <a:latin typeface="Times New Roman"/>
                <a:cs typeface="Times New Roman"/>
              </a:rPr>
              <a:t>g</a:t>
            </a:r>
            <a:r>
              <a:rPr sz="2000" spc="5" dirty="0">
                <a:latin typeface="Times New Roman"/>
                <a:cs typeface="Times New Roman"/>
              </a:rPr>
              <a:t>.,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“a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ac</a:t>
            </a:r>
            <a:r>
              <a:rPr sz="2000" spc="10" dirty="0">
                <a:latin typeface="Times New Roman"/>
                <a:cs typeface="Times New Roman"/>
              </a:rPr>
              <a:t>hno</a:t>
            </a:r>
            <a:r>
              <a:rPr sz="2000" spc="-30" dirty="0">
                <a:latin typeface="Times New Roman"/>
                <a:cs typeface="Times New Roman"/>
              </a:rPr>
              <a:t>ce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15" dirty="0">
                <a:latin typeface="Times New Roman"/>
                <a:cs typeface="Times New Roman"/>
              </a:rPr>
              <a:t>t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spc="-45" dirty="0">
                <a:latin typeface="Times New Roman"/>
                <a:cs typeface="Times New Roman"/>
              </a:rPr>
              <a:t>c</a:t>
            </a:r>
            <a:r>
              <a:rPr sz="2000" spc="-30" dirty="0">
                <a:latin typeface="Times New Roman"/>
                <a:cs typeface="Times New Roman"/>
              </a:rPr>
              <a:t>”</a:t>
            </a:r>
            <a:r>
              <a:rPr sz="2000" spc="-20" dirty="0">
                <a:latin typeface="Times New Roman"/>
                <a:cs typeface="Times New Roman"/>
              </a:rPr>
              <a:t>).</a:t>
            </a:r>
            <a:endParaRPr sz="2000" dirty="0">
              <a:latin typeface="Times New Roman"/>
              <a:cs typeface="Times New Roman"/>
            </a:endParaRPr>
          </a:p>
          <a:p>
            <a:pPr marL="643890" lvl="1" indent="-311150">
              <a:lnSpc>
                <a:spcPct val="100000"/>
              </a:lnSpc>
              <a:spcBef>
                <a:spcPts val="106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m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0" dirty="0">
                <a:latin typeface="Times New Roman"/>
                <a:cs typeface="Times New Roman"/>
              </a:rPr>
              <a:t>v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li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150" dirty="0">
                <a:latin typeface="Times New Roman"/>
                <a:cs typeface="Times New Roman"/>
              </a:rPr>
              <a:t>v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.</a:t>
            </a:r>
          </a:p>
          <a:p>
            <a:pPr marL="643890" lvl="1" indent="-311150">
              <a:lnSpc>
                <a:spcPct val="100000"/>
              </a:lnSpc>
              <a:spcBef>
                <a:spcPts val="106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sz="200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sz="20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000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000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sz="2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314325" indent="-301625">
              <a:lnSpc>
                <a:spcPct val="100000"/>
              </a:lnSpc>
              <a:spcBef>
                <a:spcPts val="1285"/>
              </a:spcBef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-20" dirty="0">
                <a:latin typeface="Times New Roman"/>
                <a:cs typeface="Times New Roman"/>
              </a:rPr>
              <a:t>F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q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5" dirty="0">
                <a:latin typeface="Times New Roman"/>
                <a:cs typeface="Times New Roman"/>
              </a:rPr>
              <a:t>t</a:t>
            </a:r>
            <a:r>
              <a:rPr sz="2350" spc="26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140" dirty="0">
                <a:latin typeface="Times New Roman"/>
                <a:cs typeface="Times New Roman"/>
              </a:rPr>
              <a:t> 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re 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14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70" dirty="0">
                <a:latin typeface="Times New Roman"/>
                <a:cs typeface="Times New Roman"/>
              </a:rPr>
              <a:t>f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10" dirty="0">
                <a:latin typeface="Times New Roman"/>
                <a:cs typeface="Times New Roman"/>
              </a:rPr>
              <a:t>ti</a:t>
            </a:r>
            <a:r>
              <a:rPr sz="2350" spc="40" dirty="0">
                <a:latin typeface="Times New Roman"/>
                <a:cs typeface="Times New Roman"/>
              </a:rPr>
              <a:t>v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95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10" dirty="0">
                <a:latin typeface="Times New Roman"/>
                <a:cs typeface="Times New Roman"/>
              </a:rPr>
              <a:t>n</a:t>
            </a:r>
            <a:r>
              <a:rPr sz="2350" spc="90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re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5" dirty="0">
                <a:latin typeface="Times New Roman"/>
                <a:cs typeface="Times New Roman"/>
              </a:rPr>
              <a:t>.</a:t>
            </a:r>
            <a:endParaRPr sz="2350" dirty="0">
              <a:latin typeface="Times New Roman"/>
              <a:cs typeface="Times New Roman"/>
            </a:endParaRPr>
          </a:p>
          <a:p>
            <a:pPr marL="643890" lvl="1" indent="-311150">
              <a:lnSpc>
                <a:spcPct val="100000"/>
              </a:lnSpc>
              <a:spcBef>
                <a:spcPts val="1065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2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ons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m</a:t>
            </a:r>
            <a:r>
              <a:rPr sz="2000" spc="10" dirty="0">
                <a:latin typeface="Times New Roman"/>
                <a:cs typeface="Times New Roman"/>
              </a:rPr>
              <a:t> i</a:t>
            </a:r>
            <a:r>
              <a:rPr sz="2000" dirty="0">
                <a:latin typeface="Times New Roman"/>
                <a:cs typeface="Times New Roman"/>
              </a:rPr>
              <a:t>n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he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qu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y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fr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qu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ll</a:t>
            </a:r>
            <a:r>
              <a:rPr sz="2000" spc="-35" dirty="0">
                <a:latin typeface="Times New Roman"/>
                <a:cs typeface="Times New Roman"/>
              </a:rPr>
              <a:t>ec</a:t>
            </a:r>
            <a:r>
              <a:rPr sz="2000" spc="10" dirty="0">
                <a:latin typeface="Times New Roman"/>
                <a:cs typeface="Times New Roman"/>
              </a:rPr>
              <a:t>ti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(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.</a:t>
            </a:r>
            <a:r>
              <a:rPr sz="2000" spc="-7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.,</a:t>
            </a:r>
            <a:r>
              <a:rPr sz="2000" spc="16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“</a:t>
            </a:r>
            <a:r>
              <a:rPr sz="2000" spc="-7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oo</a:t>
            </a:r>
            <a:r>
              <a:rPr sz="2000" spc="-5" dirty="0">
                <a:latin typeface="Times New Roman"/>
                <a:cs typeface="Times New Roman"/>
              </a:rPr>
              <a:t>d</a:t>
            </a:r>
            <a:r>
              <a:rPr sz="2000" spc="-35" dirty="0">
                <a:latin typeface="Times New Roman"/>
                <a:cs typeface="Times New Roman"/>
              </a:rPr>
              <a:t>”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“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30" dirty="0">
                <a:latin typeface="Times New Roman"/>
                <a:cs typeface="Times New Roman"/>
              </a:rPr>
              <a:t>c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ea</a:t>
            </a:r>
            <a:r>
              <a:rPr sz="2000" spc="5" dirty="0">
                <a:latin typeface="Times New Roman"/>
                <a:cs typeface="Times New Roman"/>
              </a:rPr>
              <a:t>s</a:t>
            </a:r>
            <a:r>
              <a:rPr sz="2000" spc="-40" dirty="0">
                <a:latin typeface="Times New Roman"/>
                <a:cs typeface="Times New Roman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”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“</a:t>
            </a:r>
            <a:r>
              <a:rPr sz="2000" spc="10" dirty="0">
                <a:latin typeface="Times New Roman"/>
                <a:cs typeface="Times New Roman"/>
              </a:rPr>
              <a:t>li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25" dirty="0">
                <a:latin typeface="Times New Roman"/>
                <a:cs typeface="Times New Roman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”</a:t>
            </a:r>
            <a:r>
              <a:rPr sz="2000" spc="-25" dirty="0">
                <a:latin typeface="Times New Roman"/>
                <a:cs typeface="Times New Roman"/>
              </a:rPr>
              <a:t>).</a:t>
            </a:r>
            <a:endParaRPr sz="2000" dirty="0">
              <a:latin typeface="Times New Roman"/>
              <a:cs typeface="Times New Roman"/>
            </a:endParaRPr>
          </a:p>
          <a:p>
            <a:pPr marL="643890" lvl="1" indent="-311150">
              <a:lnSpc>
                <a:spcPct val="100000"/>
              </a:lnSpc>
              <a:spcBef>
                <a:spcPts val="106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m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li</a:t>
            </a:r>
            <a:r>
              <a:rPr sz="2000" dirty="0">
                <a:latin typeface="Times New Roman"/>
                <a:cs typeface="Times New Roman"/>
              </a:rPr>
              <a:t>k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150" dirty="0">
                <a:latin typeface="Times New Roman"/>
                <a:cs typeface="Times New Roman"/>
              </a:rPr>
              <a:t>v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 a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114" dirty="0">
                <a:latin typeface="Times New Roman"/>
                <a:cs typeface="Times New Roman"/>
              </a:rPr>
              <a:t>n</a:t>
            </a:r>
            <a:r>
              <a:rPr sz="2000" spc="-95" dirty="0">
                <a:latin typeface="Times New Roman"/>
                <a:cs typeface="Times New Roman"/>
              </a:rPr>
              <a:t>’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, but</a:t>
            </a:r>
          </a:p>
          <a:p>
            <a:pPr marL="643890">
              <a:lnSpc>
                <a:spcPct val="100000"/>
              </a:lnSpc>
              <a:spcBef>
                <a:spcPts val="50"/>
              </a:spcBef>
            </a:pPr>
            <a:r>
              <a:rPr sz="2000" spc="15" dirty="0">
                <a:latin typeface="Times New Roman"/>
                <a:cs typeface="Times New Roman"/>
              </a:rPr>
              <a:t>t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se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w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5" dirty="0">
                <a:latin typeface="Times New Roman"/>
                <a:cs typeface="Times New Roman"/>
              </a:rPr>
              <a:t>ds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5" dirty="0">
                <a:latin typeface="Times New Roman"/>
                <a:cs typeface="Times New Roman"/>
              </a:rPr>
              <a:t>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not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su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5" dirty="0">
                <a:latin typeface="Times New Roman"/>
                <a:cs typeface="Times New Roman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spc="10" dirty="0">
                <a:latin typeface="Times New Roman"/>
                <a:cs typeface="Times New Roman"/>
              </a:rPr>
              <a:t>ndi</a:t>
            </a:r>
            <a:r>
              <a:rPr sz="2000" spc="-30" dirty="0">
                <a:latin typeface="Times New Roman"/>
                <a:cs typeface="Times New Roman"/>
              </a:rPr>
              <a:t>ca</a:t>
            </a:r>
            <a:r>
              <a:rPr sz="2000" spc="15" dirty="0">
                <a:latin typeface="Times New Roman"/>
                <a:cs typeface="Times New Roman"/>
              </a:rPr>
              <a:t>t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5" dirty="0">
                <a:latin typeface="Times New Roman"/>
                <a:cs typeface="Times New Roman"/>
              </a:rPr>
              <a:t>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r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15" dirty="0">
                <a:latin typeface="Times New Roman"/>
                <a:cs typeface="Times New Roman"/>
              </a:rPr>
              <a:t>l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-140" dirty="0">
                <a:latin typeface="Times New Roman"/>
                <a:cs typeface="Times New Roman"/>
              </a:rPr>
              <a:t>v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endParaRPr sz="2000" dirty="0">
              <a:latin typeface="Times New Roman"/>
              <a:cs typeface="Times New Roman"/>
            </a:endParaRPr>
          </a:p>
          <a:p>
            <a:pPr marL="643890" lvl="1" indent="-311150">
              <a:lnSpc>
                <a:spcPct val="100000"/>
              </a:lnSpc>
              <a:spcBef>
                <a:spcPts val="106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-180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95" dirty="0">
                <a:latin typeface="Times New Roman"/>
                <a:cs typeface="Times New Roman"/>
              </a:rPr>
              <a:t>w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pos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spc="10" dirty="0">
                <a:latin typeface="Times New Roman"/>
                <a:cs typeface="Times New Roman"/>
              </a:rPr>
              <a:t>ti</a:t>
            </a:r>
            <a:r>
              <a:rPr sz="2000" spc="-150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90" dirty="0">
                <a:latin typeface="Times New Roman"/>
                <a:cs typeface="Times New Roman"/>
              </a:rPr>
              <a:t>w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spc="-7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h </a:t>
            </a:r>
            <a:r>
              <a:rPr sz="2000" spc="-95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ds,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but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95" dirty="0">
                <a:latin typeface="Times New Roman"/>
                <a:cs typeface="Times New Roman"/>
              </a:rPr>
              <a:t>w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90" dirty="0">
                <a:latin typeface="Times New Roman"/>
                <a:cs typeface="Times New Roman"/>
              </a:rPr>
              <a:t>w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spc="-7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s.</a:t>
            </a:r>
          </a:p>
          <a:p>
            <a:pPr marL="772160">
              <a:lnSpc>
                <a:spcPct val="100000"/>
              </a:lnSpc>
              <a:spcBef>
                <a:spcPts val="640"/>
              </a:spcBef>
            </a:pPr>
            <a:r>
              <a:rPr sz="2350" spc="35" dirty="0">
                <a:latin typeface="Times New Roman"/>
                <a:cs typeface="Times New Roman"/>
              </a:rPr>
              <a:t>=</a:t>
            </a:r>
            <a:r>
              <a:rPr sz="2350" spc="10" dirty="0">
                <a:latin typeface="Times New Roman"/>
                <a:cs typeface="Times New Roman"/>
              </a:rPr>
              <a:t>&gt; </a:t>
            </a:r>
            <a:r>
              <a:rPr sz="2350" spc="-45" dirty="0">
                <a:latin typeface="Times New Roman"/>
                <a:cs typeface="Times New Roman"/>
              </a:rPr>
              <a:t>U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10" dirty="0">
                <a:latin typeface="Times New Roman"/>
                <a:cs typeface="Times New Roman"/>
              </a:rPr>
              <a:t>g</a:t>
            </a:r>
            <a:r>
              <a:rPr sz="2350" spc="23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do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40" dirty="0">
                <a:latin typeface="Times New Roman"/>
                <a:cs typeface="Times New Roman"/>
              </a:rPr>
              <a:t>me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5" dirty="0">
                <a:latin typeface="Times New Roman"/>
                <a:cs typeface="Times New Roman"/>
              </a:rPr>
              <a:t>t</a:t>
            </a:r>
            <a:r>
              <a:rPr sz="2350" spc="254" dirty="0">
                <a:latin typeface="Times New Roman"/>
                <a:cs typeface="Times New Roman"/>
              </a:rPr>
              <a:t> </a:t>
            </a:r>
            <a:r>
              <a:rPr sz="2350" spc="-70" dirty="0">
                <a:latin typeface="Times New Roman"/>
                <a:cs typeface="Times New Roman"/>
              </a:rPr>
              <a:t>f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q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25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y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8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10" dirty="0">
                <a:latin typeface="Times New Roman"/>
                <a:cs typeface="Times New Roman"/>
              </a:rPr>
              <a:t>o</a:t>
            </a:r>
            <a:r>
              <a:rPr sz="2350" spc="15" dirty="0">
                <a:latin typeface="Times New Roman"/>
                <a:cs typeface="Times New Roman"/>
              </a:rPr>
              <a:t> </a:t>
            </a:r>
            <a:r>
              <a:rPr sz="2350" spc="-70" dirty="0">
                <a:latin typeface="Times New Roman"/>
                <a:cs typeface="Times New Roman"/>
              </a:rPr>
              <a:t>f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20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14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10" dirty="0">
                <a:latin typeface="Times New Roman"/>
                <a:cs typeface="Times New Roman"/>
              </a:rPr>
              <a:t>o</a:t>
            </a:r>
            <a:r>
              <a:rPr sz="2350" spc="90" dirty="0">
                <a:latin typeface="Times New Roman"/>
                <a:cs typeface="Times New Roman"/>
              </a:rPr>
              <a:t> 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10" dirty="0">
                <a:latin typeface="Times New Roman"/>
                <a:cs typeface="Times New Roman"/>
              </a:rPr>
              <a:t>ti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10" dirty="0">
                <a:latin typeface="Times New Roman"/>
                <a:cs typeface="Times New Roman"/>
              </a:rPr>
              <a:t>g</a:t>
            </a:r>
            <a:r>
              <a:rPr sz="2350" spc="235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80" dirty="0">
                <a:latin typeface="Times New Roman"/>
                <a:cs typeface="Times New Roman"/>
              </a:rPr>
              <a:t> 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10" dirty="0">
                <a:latin typeface="Times New Roman"/>
                <a:cs typeface="Times New Roman"/>
              </a:rPr>
              <a:t>g</a:t>
            </a:r>
            <a:r>
              <a:rPr sz="2350" spc="235" dirty="0">
                <a:latin typeface="Times New Roman"/>
                <a:cs typeface="Times New Roman"/>
              </a:rPr>
              <a:t> 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.</a:t>
            </a:r>
            <a:endParaRPr sz="23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10769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-4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-80" dirty="0">
                <a:solidFill>
                  <a:srgbClr val="FFFFFF"/>
                </a:solidFill>
                <a:latin typeface="Gill Sans MT"/>
                <a:cs typeface="Gill Sans MT"/>
              </a:rPr>
              <a:t>v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se</a:t>
            </a:r>
            <a:r>
              <a:rPr sz="2800" spc="-4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2800" spc="-1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-13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F</a:t>
            </a:r>
            <a:r>
              <a:rPr sz="2800" spc="-110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qu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cy</a:t>
            </a:r>
            <a:r>
              <a:rPr sz="2800" spc="-15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(</a:t>
            </a: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DF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)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21</a:t>
            </a:fld>
            <a:endParaRPr spc="1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5"/>
              <p:cNvSpPr txBox="1"/>
              <p:nvPr/>
            </p:nvSpPr>
            <p:spPr>
              <a:xfrm>
                <a:off x="823333" y="1639778"/>
                <a:ext cx="10007512" cy="1744837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400685" indent="-342900">
                  <a:lnSpc>
                    <a:spcPct val="100000"/>
                  </a:lnSpc>
                  <a:buClr>
                    <a:schemeClr val="accent2"/>
                  </a:buClr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sz="2350" b="0" i="1" spc="-10" smtClean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  <m:sSub>
                      <m:sSubPr>
                        <m:ctrlPr>
                          <a:rPr lang="en-US" sz="2350" b="0" i="1" spc="-1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350" b="0" i="1" spc="-10" smtClean="0">
                            <a:latin typeface="Cambria Math" panose="02040503050406030204" pitchFamily="18" charset="0"/>
                            <a:cs typeface="Times New Roman"/>
                          </a:rPr>
                          <m:t>𝑓</m:t>
                        </m:r>
                      </m:e>
                      <m:sub>
                        <m:r>
                          <a:rPr lang="en-US" sz="2350" b="0" i="1" spc="-10" smtClean="0">
                            <a:latin typeface="Cambria Math" panose="02040503050406030204" pitchFamily="18" charset="0"/>
                            <a:cs typeface="Times New Roman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350" spc="-10" dirty="0" smtClean="0">
                    <a:latin typeface="Times New Roman"/>
                    <a:cs typeface="Times New Roman"/>
                  </a:rPr>
                  <a:t> i</a:t>
                </a:r>
                <a:r>
                  <a:rPr lang="en-US" sz="2350" spc="5" dirty="0" smtClean="0">
                    <a:latin typeface="Times New Roman"/>
                    <a:cs typeface="Times New Roman"/>
                  </a:rPr>
                  <a:t>s</a:t>
                </a:r>
                <a:r>
                  <a:rPr lang="en-US" sz="2350" spc="6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h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8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do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c</a:t>
                </a:r>
                <a:r>
                  <a:rPr lang="en-US" sz="2350" spc="40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me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254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70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q</a:t>
                </a:r>
                <a:r>
                  <a:rPr lang="en-US" sz="2350" spc="40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c</a:t>
                </a:r>
                <a:r>
                  <a:rPr lang="en-US" sz="2350" spc="-100" dirty="0">
                    <a:latin typeface="Times New Roman"/>
                    <a:cs typeface="Times New Roman"/>
                  </a:rPr>
                  <a:t>y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,</a:t>
                </a:r>
                <a:r>
                  <a:rPr lang="en-US" sz="23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26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h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8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40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-35" dirty="0">
                    <a:latin typeface="Times New Roman"/>
                    <a:cs typeface="Times New Roman"/>
                  </a:rPr>
                  <a:t>m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b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20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5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do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c</a:t>
                </a:r>
                <a:r>
                  <a:rPr lang="en-US" sz="2350" spc="40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me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s</a:t>
                </a:r>
                <a:r>
                  <a:rPr lang="en-US" sz="23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23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h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120" dirty="0">
                    <a:latin typeface="Times New Roman"/>
                    <a:cs typeface="Times New Roman"/>
                  </a:rPr>
                  <a:t> </a:t>
                </a:r>
                <a:r>
                  <a:rPr lang="en-US" sz="2350" i="1" spc="5" dirty="0">
                    <a:latin typeface="Times New Roman"/>
                    <a:cs typeface="Times New Roman"/>
                  </a:rPr>
                  <a:t>t</a:t>
                </a:r>
                <a:r>
                  <a:rPr lang="en-US" sz="2350" i="1" spc="-2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cc</a:t>
                </a:r>
                <a:r>
                  <a:rPr lang="en-US" sz="2350" spc="40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rs</a:t>
                </a:r>
                <a:r>
                  <a:rPr lang="en-US" sz="2350" spc="21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.</a:t>
                </a:r>
                <a:endParaRPr lang="en-US" sz="2350" dirty="0">
                  <a:latin typeface="Times New Roman"/>
                  <a:cs typeface="Times New Roman"/>
                </a:endParaRPr>
              </a:p>
              <a:p>
                <a:pPr marL="355600" indent="-342900">
                  <a:lnSpc>
                    <a:spcPct val="100000"/>
                  </a:lnSpc>
                  <a:spcBef>
                    <a:spcPts val="71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sz="2350" b="0" i="1" spc="-10" smtClean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  <m:sSub>
                      <m:sSubPr>
                        <m:ctrlPr>
                          <a:rPr lang="en-US" sz="2350" b="0" i="1" spc="-1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350" b="0" i="1" spc="-10" smtClean="0">
                            <a:latin typeface="Cambria Math" panose="02040503050406030204" pitchFamily="18" charset="0"/>
                            <a:cs typeface="Times New Roman"/>
                          </a:rPr>
                          <m:t>𝑓</m:t>
                        </m:r>
                      </m:e>
                      <m:sub>
                        <m:r>
                          <a:rPr lang="en-US" sz="2350" b="0" i="1" spc="-10" smtClean="0">
                            <a:latin typeface="Cambria Math" panose="02040503050406030204" pitchFamily="18" charset="0"/>
                            <a:cs typeface="Times New Roman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350" spc="-10" dirty="0" smtClean="0">
                    <a:latin typeface="Times New Roman"/>
                    <a:cs typeface="Times New Roman"/>
                  </a:rPr>
                  <a:t> i</a:t>
                </a:r>
                <a:r>
                  <a:rPr lang="en-US" sz="2350" spc="5" dirty="0" smtClean="0">
                    <a:latin typeface="Times New Roman"/>
                    <a:cs typeface="Times New Roman"/>
                  </a:rPr>
                  <a:t>s</a:t>
                </a:r>
                <a:r>
                  <a:rPr lang="en-US" sz="2350" spc="-5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1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nv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-60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22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me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-60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40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re</a:t>
                </a:r>
                <a:r>
                  <a:rPr lang="en-US" sz="2350" spc="22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5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h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12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-70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m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ti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v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s</a:t>
                </a:r>
                <a:r>
                  <a:rPr lang="en-US" sz="23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21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5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rm</a:t>
                </a:r>
                <a:r>
                  <a:rPr lang="en-US" sz="2350" spc="85" dirty="0">
                    <a:latin typeface="Times New Roman"/>
                    <a:cs typeface="Times New Roman"/>
                  </a:rPr>
                  <a:t> </a:t>
                </a:r>
                <a:r>
                  <a:rPr lang="en-US" sz="2350" i="1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5" dirty="0" smtClean="0">
                    <a:latin typeface="Times New Roman"/>
                    <a:cs typeface="Times New Roman"/>
                  </a:rPr>
                  <a:t>.</a:t>
                </a:r>
              </a:p>
              <a:p>
                <a:pPr marL="355600" indent="-342900">
                  <a:spcBef>
                    <a:spcPts val="71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sz="2350" b="0" i="1" spc="-50" smtClean="0">
                        <a:latin typeface="Cambria Math" panose="02040503050406030204" pitchFamily="18" charset="0"/>
                        <a:cs typeface="Times New Roman"/>
                      </a:rPr>
                      <m:t>𝑖𝑑𝑓</m:t>
                    </m:r>
                  </m:oMath>
                </a14:m>
                <a:r>
                  <a:rPr lang="en-US" sz="2350" spc="-50" dirty="0">
                    <a:latin typeface="Times New Roman"/>
                    <a:cs typeface="Times New Roman"/>
                  </a:rPr>
                  <a:t> w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gh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254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5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rm</a:t>
                </a:r>
                <a:r>
                  <a:rPr lang="en-US" sz="2350" spc="100" dirty="0">
                    <a:latin typeface="Times New Roman"/>
                    <a:cs typeface="Times New Roman"/>
                  </a:rPr>
                  <a:t> </a:t>
                </a:r>
                <a:r>
                  <a:rPr lang="en-US" sz="2350" i="1" spc="5" dirty="0">
                    <a:latin typeface="Times New Roman"/>
                    <a:cs typeface="Times New Roman"/>
                  </a:rPr>
                  <a:t>t</a:t>
                </a:r>
                <a:r>
                  <a:rPr lang="en-US" sz="2350" i="1" spc="4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6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d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70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d</a:t>
                </a:r>
                <a:r>
                  <a:rPr lang="en-US" sz="23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28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-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70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ll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-55" dirty="0">
                    <a:latin typeface="Times New Roman"/>
                    <a:cs typeface="Times New Roman"/>
                  </a:rPr>
                  <a:t>ws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:</a:t>
                </a:r>
                <a:endParaRPr lang="en-US" sz="2350" dirty="0">
                  <a:latin typeface="Times New Roman"/>
                  <a:cs typeface="Times New Roman"/>
                </a:endParaRPr>
              </a:p>
              <a:p>
                <a:pPr marL="355600" indent="-342900">
                  <a:lnSpc>
                    <a:spcPct val="100000"/>
                  </a:lnSpc>
                  <a:spcBef>
                    <a:spcPts val="71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q"/>
                </a:pPr>
                <a:endParaRPr sz="2350" dirty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333" y="1639778"/>
                <a:ext cx="10007512" cy="1744837"/>
              </a:xfrm>
              <a:prstGeom prst="rect">
                <a:avLst/>
              </a:prstGeom>
              <a:blipFill rotWithShape="0">
                <a:blip r:embed="rId3"/>
                <a:stretch>
                  <a:fillRect l="-1523" t="-5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7"/>
              <p:cNvSpPr txBox="1"/>
              <p:nvPr/>
            </p:nvSpPr>
            <p:spPr>
              <a:xfrm>
                <a:off x="1752600" y="3089391"/>
                <a:ext cx="8305800" cy="641522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3239770">
                  <a:lnSpc>
                    <a:spcPct val="100000"/>
                  </a:lnSpc>
                  <a:spcBef>
                    <a:spcPts val="1814"/>
                  </a:spcBef>
                  <a:tabLst>
                    <a:tab pos="3813810" algn="l"/>
                  </a:tabLst>
                </a:pPr>
                <a14:m>
                  <m:oMath xmlns:m="http://schemas.openxmlformats.org/officeDocument/2006/math">
                    <m:r>
                      <a:rPr lang="en-US" sz="2700" i="1" spc="50" dirty="0" smtClean="0">
                        <a:latin typeface="Cambria Math" panose="02040503050406030204" pitchFamily="18" charset="0"/>
                        <a:cs typeface="Times New Roman"/>
                      </a:rPr>
                      <m:t>𝑖</m:t>
                    </m:r>
                    <m:r>
                      <a:rPr lang="en-US" sz="2700" i="1" spc="60" dirty="0" err="1" smtClean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  <m:sSub>
                      <m:sSubPr>
                        <m:ctrlPr>
                          <a:rPr lang="en-US" sz="2700" b="0" i="1" spc="60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700" i="1" spc="60" dirty="0" err="1" smtClean="0">
                            <a:latin typeface="Cambria Math" panose="02040503050406030204" pitchFamily="18" charset="0"/>
                            <a:cs typeface="Times New Roman"/>
                          </a:rPr>
                          <m:t>𝑓</m:t>
                        </m:r>
                      </m:e>
                      <m:sub>
                        <m:r>
                          <a:rPr lang="en-US" sz="2700" b="0" i="1" spc="60" dirty="0" smtClean="0">
                            <a:latin typeface="Cambria Math" panose="02040503050406030204" pitchFamily="18" charset="0"/>
                            <a:cs typeface="Times New Roman"/>
                          </a:rPr>
                          <m:t>𝑡</m:t>
                        </m:r>
                      </m:sub>
                    </m:sSub>
                    <m:r>
                      <a:rPr lang="en-US" sz="2700" b="0" i="1" spc="60" dirty="0" smtClean="0">
                        <a:latin typeface="Cambria Math" panose="02040503050406030204" pitchFamily="18" charset="0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sz="2700" b="0" i="1" spc="-50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700" i="0" spc="-70" dirty="0">
                            <a:latin typeface="Cambria Math" panose="02040503050406030204" pitchFamily="18" charset="0"/>
                            <a:cs typeface="Times New Roman"/>
                          </a:rPr>
                          <m:t>l</m:t>
                        </m:r>
                        <m:r>
                          <m:rPr>
                            <m:sty m:val="p"/>
                          </m:rPr>
                          <a:rPr lang="en-US" sz="2700" i="0" spc="150" dirty="0">
                            <a:latin typeface="Cambria Math" panose="02040503050406030204" pitchFamily="18" charset="0"/>
                            <a:cs typeface="Times New Roman"/>
                          </a:rPr>
                          <m:t>o</m:t>
                        </m:r>
                        <m:r>
                          <m:rPr>
                            <m:sty m:val="p"/>
                          </m:rPr>
                          <a:rPr lang="en-US" sz="2700" i="0" spc="-50" dirty="0">
                            <a:latin typeface="Cambria Math" panose="02040503050406030204" pitchFamily="18" charset="0"/>
                            <a:cs typeface="Times New Roman"/>
                          </a:rPr>
                          <m:t>g</m:t>
                        </m:r>
                      </m:e>
                      <m:sub>
                        <m:r>
                          <a:rPr lang="en-US" sz="2700" b="0" i="1" spc="-50" dirty="0" smtClean="0">
                            <a:latin typeface="Cambria Math" panose="02040503050406030204" pitchFamily="18" charset="0"/>
                            <a:cs typeface="Times New Roman"/>
                          </a:rPr>
                          <m:t>10</m:t>
                        </m:r>
                      </m:sub>
                    </m:sSub>
                    <m:r>
                      <a:rPr lang="en-US" sz="2700" b="0" i="1" spc="-50" dirty="0" smtClean="0">
                        <a:latin typeface="Cambria Math" panose="02040503050406030204" pitchFamily="18" charset="0"/>
                        <a:cs typeface="Times New Roman"/>
                      </a:rPr>
                      <m:t> (</m:t>
                    </m:r>
                    <m:f>
                      <m:fPr>
                        <m:ctrlPr>
                          <a:rPr lang="en-US" sz="2700" b="0" i="1" spc="-50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fPr>
                      <m:num>
                        <m:r>
                          <a:rPr lang="en-US" sz="2700" b="0" i="1" spc="-50" dirty="0" smtClean="0">
                            <a:latin typeface="Cambria Math" panose="02040503050406030204" pitchFamily="18" charset="0"/>
                            <a:cs typeface="Times New Roman"/>
                          </a:rPr>
                          <m:t>𝑁</m:t>
                        </m:r>
                      </m:num>
                      <m:den>
                        <m:r>
                          <a:rPr lang="en-US" sz="2700" b="0" i="1" spc="-50" dirty="0" smtClean="0">
                            <a:latin typeface="Cambria Math" panose="02040503050406030204" pitchFamily="18" charset="0"/>
                            <a:cs typeface="Times New Roman"/>
                          </a:rPr>
                          <m:t>𝑑</m:t>
                        </m:r>
                        <m:sSub>
                          <m:sSubPr>
                            <m:ctrlPr>
                              <a:rPr lang="en-US" sz="2700" b="0" i="1" spc="-50" dirty="0" smtClean="0">
                                <a:latin typeface="Cambria Math" panose="02040503050406030204" pitchFamily="18" charset="0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sz="2700" b="0" i="1" spc="-50" dirty="0" smtClean="0">
                                <a:latin typeface="Cambria Math" panose="02040503050406030204" pitchFamily="18" charset="0"/>
                                <a:cs typeface="Times New Roman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700" b="0" i="1" spc="-50" dirty="0" smtClean="0">
                                <a:latin typeface="Cambria Math" panose="02040503050406030204" pitchFamily="18" charset="0"/>
                                <a:cs typeface="Times New Roman"/>
                              </a:rPr>
                              <m:t>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700" dirty="0" smtClean="0">
                    <a:latin typeface="Times New Roman"/>
                    <a:cs typeface="Times New Roman"/>
                  </a:rPr>
                  <a:t>)</a:t>
                </a:r>
                <a:endParaRPr sz="2700" dirty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7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089391"/>
                <a:ext cx="8305800" cy="641522"/>
              </a:xfrm>
              <a:prstGeom prst="rect">
                <a:avLst/>
              </a:prstGeom>
              <a:blipFill rotWithShape="0">
                <a:blip r:embed="rId4"/>
                <a:stretch>
                  <a:fillRect t="-3810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8"/>
              <p:cNvSpPr txBox="1"/>
              <p:nvPr/>
            </p:nvSpPr>
            <p:spPr>
              <a:xfrm>
                <a:off x="826962" y="3882324"/>
                <a:ext cx="7209790" cy="1697131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241300">
                  <a:lnSpc>
                    <a:spcPct val="100000"/>
                  </a:lnSpc>
                </a:pPr>
                <a:r>
                  <a:rPr sz="1800" spc="-25" dirty="0">
                    <a:latin typeface="Times New Roman"/>
                    <a:cs typeface="Times New Roman"/>
                  </a:rPr>
                  <a:t>(</a:t>
                </a:r>
                <a:r>
                  <a:rPr sz="1800" i="1" dirty="0">
                    <a:latin typeface="Times New Roman"/>
                    <a:cs typeface="Times New Roman"/>
                  </a:rPr>
                  <a:t>N </a:t>
                </a:r>
                <a:r>
                  <a:rPr sz="1800" spc="-70" dirty="0">
                    <a:latin typeface="Times New Roman"/>
                    <a:cs typeface="Times New Roman"/>
                  </a:rPr>
                  <a:t>i</a:t>
                </a:r>
                <a:r>
                  <a:rPr sz="1800" dirty="0">
                    <a:latin typeface="Times New Roman"/>
                    <a:cs typeface="Times New Roman"/>
                  </a:rPr>
                  <a:t>s</a:t>
                </a:r>
                <a:r>
                  <a:rPr sz="1800" spc="65" dirty="0">
                    <a:latin typeface="Times New Roman"/>
                    <a:cs typeface="Times New Roman"/>
                  </a:rPr>
                  <a:t> </a:t>
                </a:r>
                <a:r>
                  <a:rPr sz="1800" dirty="0">
                    <a:latin typeface="Times New Roman"/>
                    <a:cs typeface="Times New Roman"/>
                  </a:rPr>
                  <a:t>t</a:t>
                </a:r>
                <a:r>
                  <a:rPr sz="1800" spc="35" dirty="0">
                    <a:latin typeface="Times New Roman"/>
                    <a:cs typeface="Times New Roman"/>
                  </a:rPr>
                  <a:t>h</a:t>
                </a:r>
                <a:r>
                  <a:rPr sz="1800" dirty="0">
                    <a:latin typeface="Times New Roman"/>
                    <a:cs typeface="Times New Roman"/>
                  </a:rPr>
                  <a:t>e</a:t>
                </a:r>
                <a:r>
                  <a:rPr sz="1800" spc="-30" dirty="0">
                    <a:latin typeface="Times New Roman"/>
                    <a:cs typeface="Times New Roman"/>
                  </a:rPr>
                  <a:t> </a:t>
                </a:r>
                <a:r>
                  <a:rPr sz="1800" spc="30" dirty="0">
                    <a:latin typeface="Times New Roman"/>
                    <a:cs typeface="Times New Roman"/>
                  </a:rPr>
                  <a:t>nu</a:t>
                </a:r>
                <a:r>
                  <a:rPr sz="1800" spc="35" dirty="0">
                    <a:latin typeface="Times New Roman"/>
                    <a:cs typeface="Times New Roman"/>
                  </a:rPr>
                  <a:t>m</a:t>
                </a:r>
                <a:r>
                  <a:rPr sz="1800" spc="30" dirty="0">
                    <a:latin typeface="Times New Roman"/>
                    <a:cs typeface="Times New Roman"/>
                  </a:rPr>
                  <a:t>b</a:t>
                </a:r>
                <a:r>
                  <a:rPr sz="1800" spc="-10" dirty="0">
                    <a:latin typeface="Times New Roman"/>
                    <a:cs typeface="Times New Roman"/>
                  </a:rPr>
                  <a:t>e</a:t>
                </a:r>
                <a:r>
                  <a:rPr sz="1800" dirty="0">
                    <a:latin typeface="Times New Roman"/>
                    <a:cs typeface="Times New Roman"/>
                  </a:rPr>
                  <a:t>r</a:t>
                </a:r>
                <a:r>
                  <a:rPr sz="1800" spc="-114" dirty="0">
                    <a:latin typeface="Times New Roman"/>
                    <a:cs typeface="Times New Roman"/>
                  </a:rPr>
                  <a:t> </a:t>
                </a:r>
                <a:r>
                  <a:rPr sz="1800" spc="30" dirty="0">
                    <a:latin typeface="Times New Roman"/>
                    <a:cs typeface="Times New Roman"/>
                  </a:rPr>
                  <a:t>o</a:t>
                </a:r>
                <a:r>
                  <a:rPr sz="1800" dirty="0">
                    <a:latin typeface="Times New Roman"/>
                    <a:cs typeface="Times New Roman"/>
                  </a:rPr>
                  <a:t>f</a:t>
                </a:r>
                <a:r>
                  <a:rPr sz="1800" spc="-45" dirty="0">
                    <a:latin typeface="Times New Roman"/>
                    <a:cs typeface="Times New Roman"/>
                  </a:rPr>
                  <a:t> </a:t>
                </a:r>
                <a:r>
                  <a:rPr sz="1800" spc="30" dirty="0">
                    <a:latin typeface="Times New Roman"/>
                    <a:cs typeface="Times New Roman"/>
                  </a:rPr>
                  <a:t>do</a:t>
                </a:r>
                <a:r>
                  <a:rPr sz="1800" spc="-10" dirty="0">
                    <a:latin typeface="Times New Roman"/>
                    <a:cs typeface="Times New Roman"/>
                  </a:rPr>
                  <a:t>c</a:t>
                </a:r>
                <a:r>
                  <a:rPr sz="1800" spc="30" dirty="0">
                    <a:latin typeface="Times New Roman"/>
                    <a:cs typeface="Times New Roman"/>
                  </a:rPr>
                  <a:t>u</a:t>
                </a:r>
                <a:r>
                  <a:rPr sz="1800" spc="35" dirty="0">
                    <a:latin typeface="Times New Roman"/>
                    <a:cs typeface="Times New Roman"/>
                  </a:rPr>
                  <a:t>m</a:t>
                </a:r>
                <a:r>
                  <a:rPr sz="1800" spc="-10" dirty="0">
                    <a:latin typeface="Times New Roman"/>
                    <a:cs typeface="Times New Roman"/>
                  </a:rPr>
                  <a:t>e</a:t>
                </a:r>
                <a:r>
                  <a:rPr sz="1800" spc="30" dirty="0">
                    <a:latin typeface="Times New Roman"/>
                    <a:cs typeface="Times New Roman"/>
                  </a:rPr>
                  <a:t>n</a:t>
                </a:r>
                <a:r>
                  <a:rPr sz="1800" dirty="0">
                    <a:latin typeface="Times New Roman"/>
                    <a:cs typeface="Times New Roman"/>
                  </a:rPr>
                  <a:t>ts</a:t>
                </a:r>
                <a:r>
                  <a:rPr sz="1800" spc="-145" dirty="0">
                    <a:latin typeface="Times New Roman"/>
                    <a:cs typeface="Times New Roman"/>
                  </a:rPr>
                  <a:t> </a:t>
                </a:r>
                <a:r>
                  <a:rPr sz="1800" spc="-70" dirty="0">
                    <a:latin typeface="Times New Roman"/>
                    <a:cs typeface="Times New Roman"/>
                  </a:rPr>
                  <a:t>i</a:t>
                </a:r>
                <a:r>
                  <a:rPr sz="1800" dirty="0">
                    <a:latin typeface="Times New Roman"/>
                    <a:cs typeface="Times New Roman"/>
                  </a:rPr>
                  <a:t>n</a:t>
                </a:r>
                <a:r>
                  <a:rPr sz="1800" spc="15" dirty="0">
                    <a:latin typeface="Times New Roman"/>
                    <a:cs typeface="Times New Roman"/>
                  </a:rPr>
                  <a:t> </a:t>
                </a:r>
                <a:r>
                  <a:rPr sz="1800" dirty="0">
                    <a:latin typeface="Times New Roman"/>
                    <a:cs typeface="Times New Roman"/>
                  </a:rPr>
                  <a:t>t</a:t>
                </a:r>
                <a:r>
                  <a:rPr sz="1800" spc="35" dirty="0">
                    <a:latin typeface="Times New Roman"/>
                    <a:cs typeface="Times New Roman"/>
                  </a:rPr>
                  <a:t>h</a:t>
                </a:r>
                <a:r>
                  <a:rPr sz="1800" dirty="0">
                    <a:latin typeface="Times New Roman"/>
                    <a:cs typeface="Times New Roman"/>
                  </a:rPr>
                  <a:t>e</a:t>
                </a:r>
                <a:r>
                  <a:rPr sz="1800" spc="-30" dirty="0">
                    <a:latin typeface="Times New Roman"/>
                    <a:cs typeface="Times New Roman"/>
                  </a:rPr>
                  <a:t> </a:t>
                </a:r>
                <a:r>
                  <a:rPr sz="1800" spc="-10" dirty="0">
                    <a:latin typeface="Times New Roman"/>
                    <a:cs typeface="Times New Roman"/>
                  </a:rPr>
                  <a:t>c</a:t>
                </a:r>
                <a:r>
                  <a:rPr sz="1800" spc="30" dirty="0">
                    <a:latin typeface="Times New Roman"/>
                    <a:cs typeface="Times New Roman"/>
                  </a:rPr>
                  <a:t>o</a:t>
                </a:r>
                <a:r>
                  <a:rPr sz="1800" spc="-70" dirty="0">
                    <a:latin typeface="Times New Roman"/>
                    <a:cs typeface="Times New Roman"/>
                  </a:rPr>
                  <a:t>ll</a:t>
                </a:r>
                <a:r>
                  <a:rPr sz="1800" spc="-10" dirty="0">
                    <a:latin typeface="Times New Roman"/>
                    <a:cs typeface="Times New Roman"/>
                  </a:rPr>
                  <a:t>ec</a:t>
                </a:r>
                <a:r>
                  <a:rPr sz="1800" dirty="0">
                    <a:latin typeface="Times New Roman"/>
                    <a:cs typeface="Times New Roman"/>
                  </a:rPr>
                  <a:t>t</a:t>
                </a:r>
                <a:r>
                  <a:rPr sz="1800" spc="-70" dirty="0">
                    <a:latin typeface="Times New Roman"/>
                    <a:cs typeface="Times New Roman"/>
                  </a:rPr>
                  <a:t>i</a:t>
                </a:r>
                <a:r>
                  <a:rPr sz="1800" spc="30" dirty="0">
                    <a:latin typeface="Times New Roman"/>
                    <a:cs typeface="Times New Roman"/>
                  </a:rPr>
                  <a:t>on</a:t>
                </a:r>
                <a:r>
                  <a:rPr sz="1800" spc="-20" dirty="0">
                    <a:latin typeface="Times New Roman"/>
                    <a:cs typeface="Times New Roman"/>
                  </a:rPr>
                  <a:t>.</a:t>
                </a:r>
                <a:r>
                  <a:rPr sz="1800" dirty="0">
                    <a:latin typeface="Times New Roman"/>
                    <a:cs typeface="Times New Roman"/>
                  </a:rPr>
                  <a:t>)</a:t>
                </a:r>
              </a:p>
              <a:p>
                <a:pPr marL="241300">
                  <a:lnSpc>
                    <a:spcPct val="100000"/>
                  </a:lnSpc>
                  <a:spcBef>
                    <a:spcPts val="575"/>
                  </a:spcBef>
                </a:pPr>
                <a:r>
                  <a:rPr sz="1800" spc="-25" dirty="0">
                    <a:latin typeface="Times New Roman"/>
                    <a:cs typeface="Times New Roman"/>
                  </a:rPr>
                  <a:t>[</a:t>
                </a:r>
                <a:r>
                  <a:rPr sz="1800" i="1" spc="-70" dirty="0">
                    <a:latin typeface="Times New Roman"/>
                    <a:cs typeface="Times New Roman"/>
                  </a:rPr>
                  <a:t>l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pc="-50" dirty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pc="-70" dirty="0">
                            <a:latin typeface="Cambria Math" panose="02040503050406030204" pitchFamily="18" charset="0"/>
                            <a:cs typeface="Times New Roman"/>
                          </a:rPr>
                          <m:t>l</m:t>
                        </m:r>
                        <m:r>
                          <m:rPr>
                            <m:sty m:val="p"/>
                          </m:rPr>
                          <a:rPr lang="en-US" spc="150" dirty="0">
                            <a:latin typeface="Cambria Math" panose="02040503050406030204" pitchFamily="18" charset="0"/>
                            <a:cs typeface="Times New Roman"/>
                          </a:rPr>
                          <m:t>o</m:t>
                        </m:r>
                        <m:r>
                          <m:rPr>
                            <m:sty m:val="p"/>
                          </m:rPr>
                          <a:rPr lang="en-US" spc="-50" dirty="0">
                            <a:latin typeface="Cambria Math" panose="02040503050406030204" pitchFamily="18" charset="0"/>
                            <a:cs typeface="Times New Roman"/>
                          </a:rPr>
                          <m:t>g</m:t>
                        </m:r>
                      </m:e>
                      <m:sub>
                        <m:r>
                          <a:rPr lang="en-US" i="1" spc="-50" dirty="0">
                            <a:latin typeface="Cambria Math" panose="02040503050406030204" pitchFamily="18" charset="0"/>
                            <a:cs typeface="Times New Roman"/>
                          </a:rPr>
                          <m:t>10</m:t>
                        </m:r>
                      </m:sub>
                    </m:sSub>
                    <m:r>
                      <a:rPr lang="en-US" i="1" spc="-50" dirty="0">
                        <a:latin typeface="Cambria Math" panose="02040503050406030204" pitchFamily="18" charset="0"/>
                        <a:cs typeface="Times New Roman"/>
                      </a:rPr>
                      <m:t> (</m:t>
                    </m:r>
                    <m:f>
                      <m:fPr>
                        <m:ctrlPr>
                          <a:rPr lang="en-US" i="1" spc="-50" dirty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fPr>
                      <m:num>
                        <m:r>
                          <a:rPr lang="en-US" i="1" spc="-50" dirty="0">
                            <a:latin typeface="Cambria Math" panose="02040503050406030204" pitchFamily="18" charset="0"/>
                            <a:cs typeface="Times New Roman"/>
                          </a:rPr>
                          <m:t>𝑁</m:t>
                        </m:r>
                      </m:num>
                      <m:den>
                        <m:r>
                          <a:rPr lang="en-US" i="1" spc="-50" dirty="0">
                            <a:latin typeface="Cambria Math" panose="02040503050406030204" pitchFamily="18" charset="0"/>
                            <a:cs typeface="Times New Roman"/>
                          </a:rPr>
                          <m:t>𝑑</m:t>
                        </m:r>
                        <m:sSub>
                          <m:sSubPr>
                            <m:ctrlPr>
                              <a:rPr lang="en-US" i="1" spc="-50" dirty="0">
                                <a:latin typeface="Cambria Math" panose="02040503050406030204" pitchFamily="18" charset="0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i="1" spc="-50" dirty="0">
                                <a:latin typeface="Cambria Math" panose="02040503050406030204" pitchFamily="18" charset="0"/>
                                <a:cs typeface="Times New Roman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 spc="-50" dirty="0">
                                <a:latin typeface="Cambria Math" panose="02040503050406030204" pitchFamily="18" charset="0"/>
                                <a:cs typeface="Times New Roman"/>
                              </a:rPr>
                              <m:t>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latin typeface="Times New Roman"/>
                    <a:cs typeface="Times New Roman"/>
                  </a:rPr>
                  <a:t>)</a:t>
                </a:r>
                <a:r>
                  <a:rPr sz="1800" dirty="0">
                    <a:latin typeface="Times New Roman"/>
                    <a:cs typeface="Times New Roman"/>
                  </a:rPr>
                  <a:t>]</a:t>
                </a:r>
                <a:r>
                  <a:rPr sz="1800" spc="-114" dirty="0">
                    <a:latin typeface="Times New Roman"/>
                    <a:cs typeface="Times New Roman"/>
                  </a:rPr>
                  <a:t> </a:t>
                </a:r>
                <a:r>
                  <a:rPr sz="1800" spc="-70" dirty="0">
                    <a:latin typeface="Times New Roman"/>
                    <a:cs typeface="Times New Roman"/>
                  </a:rPr>
                  <a:t>i</a:t>
                </a:r>
                <a:r>
                  <a:rPr sz="1800" spc="30" dirty="0">
                    <a:latin typeface="Times New Roman"/>
                    <a:cs typeface="Times New Roman"/>
                  </a:rPr>
                  <a:t>n</a:t>
                </a:r>
                <a:r>
                  <a:rPr sz="1800" spc="15" dirty="0">
                    <a:latin typeface="Times New Roman"/>
                    <a:cs typeface="Times New Roman"/>
                  </a:rPr>
                  <a:t>s</a:t>
                </a:r>
                <a:r>
                  <a:rPr sz="1800" dirty="0">
                    <a:latin typeface="Times New Roman"/>
                    <a:cs typeface="Times New Roman"/>
                  </a:rPr>
                  <a:t>te</a:t>
                </a:r>
                <a:r>
                  <a:rPr sz="1800" spc="-15" dirty="0">
                    <a:latin typeface="Times New Roman"/>
                    <a:cs typeface="Times New Roman"/>
                  </a:rPr>
                  <a:t>a</a:t>
                </a:r>
                <a:r>
                  <a:rPr sz="1800" dirty="0">
                    <a:latin typeface="Times New Roman"/>
                    <a:cs typeface="Times New Roman"/>
                  </a:rPr>
                  <a:t>d</a:t>
                </a:r>
                <a:r>
                  <a:rPr sz="1800" spc="15" dirty="0">
                    <a:latin typeface="Times New Roman"/>
                    <a:cs typeface="Times New Roman"/>
                  </a:rPr>
                  <a:t> </a:t>
                </a:r>
                <a:r>
                  <a:rPr sz="1800" spc="30" dirty="0">
                    <a:latin typeface="Times New Roman"/>
                    <a:cs typeface="Times New Roman"/>
                  </a:rPr>
                  <a:t>o</a:t>
                </a:r>
                <a:r>
                  <a:rPr sz="1800" dirty="0">
                    <a:latin typeface="Times New Roman"/>
                    <a:cs typeface="Times New Roman"/>
                  </a:rPr>
                  <a:t>f </a:t>
                </a:r>
                <a:r>
                  <a:rPr sz="1800" spc="10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pc="-50" dirty="0">
                        <a:latin typeface="Cambria Math" panose="02040503050406030204" pitchFamily="18" charset="0"/>
                        <a:cs typeface="Times New Roman"/>
                      </a:rPr>
                      <m:t>(</m:t>
                    </m:r>
                    <m:f>
                      <m:fPr>
                        <m:ctrlPr>
                          <a:rPr lang="en-US" i="1" spc="-50" dirty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fPr>
                      <m:num>
                        <m:r>
                          <a:rPr lang="en-US" i="1" spc="-50" dirty="0">
                            <a:latin typeface="Cambria Math" panose="02040503050406030204" pitchFamily="18" charset="0"/>
                            <a:cs typeface="Times New Roman"/>
                          </a:rPr>
                          <m:t>𝑁</m:t>
                        </m:r>
                      </m:num>
                      <m:den>
                        <m:r>
                          <a:rPr lang="en-US" i="1" spc="-50" dirty="0">
                            <a:latin typeface="Cambria Math" panose="02040503050406030204" pitchFamily="18" charset="0"/>
                            <a:cs typeface="Times New Roman"/>
                          </a:rPr>
                          <m:t>𝑑</m:t>
                        </m:r>
                        <m:sSub>
                          <m:sSubPr>
                            <m:ctrlPr>
                              <a:rPr lang="en-US" i="1" spc="-50" dirty="0">
                                <a:latin typeface="Cambria Math" panose="02040503050406030204" pitchFamily="18" charset="0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i="1" spc="-50" dirty="0">
                                <a:latin typeface="Cambria Math" panose="02040503050406030204" pitchFamily="18" charset="0"/>
                                <a:cs typeface="Times New Roman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 spc="-50" dirty="0">
                                <a:latin typeface="Cambria Math" panose="02040503050406030204" pitchFamily="18" charset="0"/>
                                <a:cs typeface="Times New Roman"/>
                              </a:rPr>
                              <m:t>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>
                    <a:latin typeface="Times New Roman"/>
                    <a:cs typeface="Times New Roman"/>
                  </a:rPr>
                  <a:t>)</a:t>
                </a:r>
                <a:r>
                  <a:rPr sz="1800" spc="-45" dirty="0" smtClean="0">
                    <a:latin typeface="Times New Roman"/>
                    <a:cs typeface="Times New Roman"/>
                  </a:rPr>
                  <a:t> </a:t>
                </a:r>
                <a:r>
                  <a:rPr sz="1800" dirty="0">
                    <a:latin typeface="Times New Roman"/>
                    <a:cs typeface="Times New Roman"/>
                  </a:rPr>
                  <a:t>to</a:t>
                </a:r>
                <a:r>
                  <a:rPr sz="1800" spc="-55" dirty="0">
                    <a:latin typeface="Times New Roman"/>
                    <a:cs typeface="Times New Roman"/>
                  </a:rPr>
                  <a:t> </a:t>
                </a:r>
                <a:r>
                  <a:rPr sz="1800" spc="60" dirty="0">
                    <a:latin typeface="Times New Roman"/>
                    <a:cs typeface="Times New Roman"/>
                  </a:rPr>
                  <a:t>“</a:t>
                </a:r>
                <a:r>
                  <a:rPr sz="1800" spc="30" dirty="0">
                    <a:latin typeface="Times New Roman"/>
                    <a:cs typeface="Times New Roman"/>
                  </a:rPr>
                  <a:t>d</a:t>
                </a:r>
                <a:r>
                  <a:rPr sz="1800" spc="-10" dirty="0">
                    <a:latin typeface="Times New Roman"/>
                    <a:cs typeface="Times New Roman"/>
                  </a:rPr>
                  <a:t>a</a:t>
                </a:r>
                <a:r>
                  <a:rPr sz="1800" spc="35" dirty="0">
                    <a:latin typeface="Times New Roman"/>
                    <a:cs typeface="Times New Roman"/>
                  </a:rPr>
                  <a:t>m</a:t>
                </a:r>
                <a:r>
                  <a:rPr sz="1800" spc="30" dirty="0">
                    <a:latin typeface="Times New Roman"/>
                    <a:cs typeface="Times New Roman"/>
                  </a:rPr>
                  <a:t>p</a:t>
                </a:r>
                <a:r>
                  <a:rPr sz="1800" spc="-10" dirty="0">
                    <a:latin typeface="Times New Roman"/>
                    <a:cs typeface="Times New Roman"/>
                  </a:rPr>
                  <a:t>e</a:t>
                </a:r>
                <a:r>
                  <a:rPr sz="1800" spc="45" dirty="0">
                    <a:latin typeface="Times New Roman"/>
                    <a:cs typeface="Times New Roman"/>
                  </a:rPr>
                  <a:t>n</a:t>
                </a:r>
                <a:r>
                  <a:rPr sz="1800" dirty="0">
                    <a:latin typeface="Times New Roman"/>
                    <a:cs typeface="Times New Roman"/>
                  </a:rPr>
                  <a:t>”</a:t>
                </a:r>
                <a:r>
                  <a:rPr sz="1800" spc="-175" dirty="0">
                    <a:latin typeface="Times New Roman"/>
                    <a:cs typeface="Times New Roman"/>
                  </a:rPr>
                  <a:t> </a:t>
                </a:r>
                <a:r>
                  <a:rPr sz="1800" dirty="0">
                    <a:latin typeface="Times New Roman"/>
                    <a:cs typeface="Times New Roman"/>
                  </a:rPr>
                  <a:t>t</a:t>
                </a:r>
                <a:r>
                  <a:rPr sz="1800" spc="35" dirty="0">
                    <a:latin typeface="Times New Roman"/>
                    <a:cs typeface="Times New Roman"/>
                  </a:rPr>
                  <a:t>h</a:t>
                </a:r>
                <a:r>
                  <a:rPr sz="1800" dirty="0">
                    <a:latin typeface="Times New Roman"/>
                    <a:cs typeface="Times New Roman"/>
                  </a:rPr>
                  <a:t>e</a:t>
                </a:r>
                <a:r>
                  <a:rPr sz="1800" spc="-30" dirty="0">
                    <a:latin typeface="Times New Roman"/>
                    <a:cs typeface="Times New Roman"/>
                  </a:rPr>
                  <a:t> </a:t>
                </a:r>
                <a:r>
                  <a:rPr sz="1800" spc="-10" dirty="0">
                    <a:latin typeface="Times New Roman"/>
                    <a:cs typeface="Times New Roman"/>
                  </a:rPr>
                  <a:t>e</a:t>
                </a:r>
                <a:r>
                  <a:rPr sz="1800" spc="-25" dirty="0">
                    <a:latin typeface="Times New Roman"/>
                    <a:cs typeface="Times New Roman"/>
                  </a:rPr>
                  <a:t>ff</a:t>
                </a:r>
                <a:r>
                  <a:rPr sz="1800" spc="-10" dirty="0">
                    <a:latin typeface="Times New Roman"/>
                    <a:cs typeface="Times New Roman"/>
                  </a:rPr>
                  <a:t>ec</a:t>
                </a:r>
                <a:r>
                  <a:rPr sz="1800" dirty="0">
                    <a:latin typeface="Times New Roman"/>
                    <a:cs typeface="Times New Roman"/>
                  </a:rPr>
                  <a:t>t</a:t>
                </a:r>
                <a:r>
                  <a:rPr sz="1800" spc="50" dirty="0">
                    <a:latin typeface="Times New Roman"/>
                    <a:cs typeface="Times New Roman"/>
                  </a:rPr>
                  <a:t> </a:t>
                </a:r>
                <a:r>
                  <a:rPr sz="1800" spc="30" dirty="0">
                    <a:latin typeface="Times New Roman"/>
                    <a:cs typeface="Times New Roman"/>
                  </a:rPr>
                  <a:t>o</a:t>
                </a:r>
                <a:r>
                  <a:rPr sz="1800" dirty="0">
                    <a:latin typeface="Times New Roman"/>
                    <a:cs typeface="Times New Roman"/>
                  </a:rPr>
                  <a:t>f</a:t>
                </a:r>
                <a:r>
                  <a:rPr sz="1800" spc="-30" dirty="0">
                    <a:latin typeface="Times New Roman"/>
                    <a:cs typeface="Times New Roman"/>
                  </a:rPr>
                  <a:t> </a:t>
                </a:r>
                <a:r>
                  <a:rPr sz="1800" i="1" spc="70" dirty="0">
                    <a:latin typeface="Times New Roman"/>
                    <a:cs typeface="Times New Roman"/>
                  </a:rPr>
                  <a:t>i</a:t>
                </a:r>
                <a:r>
                  <a:rPr sz="1800" i="1" spc="30" dirty="0">
                    <a:latin typeface="Times New Roman"/>
                    <a:cs typeface="Times New Roman"/>
                  </a:rPr>
                  <a:t>d</a:t>
                </a:r>
                <a:r>
                  <a:rPr sz="1800" i="1" dirty="0">
                    <a:latin typeface="Times New Roman"/>
                    <a:cs typeface="Times New Roman"/>
                  </a:rPr>
                  <a:t>f</a:t>
                </a:r>
                <a:endParaRPr sz="1800" dirty="0">
                  <a:latin typeface="Times New Roman"/>
                  <a:cs typeface="Times New Roman"/>
                </a:endParaRPr>
              </a:p>
              <a:p>
                <a:pPr>
                  <a:lnSpc>
                    <a:spcPct val="100000"/>
                  </a:lnSpc>
                </a:pPr>
                <a:endParaRPr sz="2000" dirty="0">
                  <a:latin typeface="Times New Roman"/>
                  <a:cs typeface="Times New Roman"/>
                </a:endParaRPr>
              </a:p>
              <a:p>
                <a:pPr>
                  <a:lnSpc>
                    <a:spcPct val="100000"/>
                  </a:lnSpc>
                  <a:spcBef>
                    <a:spcPts val="3"/>
                  </a:spcBef>
                </a:pPr>
                <a:endParaRPr sz="1600" dirty="0">
                  <a:latin typeface="Times New Roman"/>
                  <a:cs typeface="Times New Roman"/>
                </a:endParaRPr>
              </a:p>
              <a:p>
                <a:pPr marL="241300" indent="-228600">
                  <a:lnSpc>
                    <a:spcPct val="100000"/>
                  </a:lnSpc>
                  <a:buClr>
                    <a:srgbClr val="903062"/>
                  </a:buClr>
                  <a:buSzPct val="93617"/>
                  <a:buFont typeface="Wingdings 2"/>
                  <a:buChar char=""/>
                  <a:tabLst>
                    <a:tab pos="241300" algn="l"/>
                  </a:tabLst>
                </a:pPr>
                <a:r>
                  <a:rPr sz="2350" spc="25" dirty="0">
                    <a:latin typeface="Times New Roman"/>
                    <a:cs typeface="Times New Roman"/>
                  </a:rPr>
                  <a:t>N</a:t>
                </a:r>
                <a:r>
                  <a:rPr sz="2350" spc="-30" dirty="0">
                    <a:latin typeface="Times New Roman"/>
                    <a:cs typeface="Times New Roman"/>
                  </a:rPr>
                  <a:t>o</a:t>
                </a:r>
                <a:r>
                  <a:rPr sz="2350" spc="-10" dirty="0">
                    <a:latin typeface="Times New Roman"/>
                    <a:cs typeface="Times New Roman"/>
                  </a:rPr>
                  <a:t>t</a:t>
                </a:r>
                <a:r>
                  <a:rPr sz="2350" spc="-40" dirty="0">
                    <a:latin typeface="Times New Roman"/>
                    <a:cs typeface="Times New Roman"/>
                  </a:rPr>
                  <a:t>e</a:t>
                </a:r>
                <a:r>
                  <a:rPr sz="2350" spc="5" dirty="0">
                    <a:latin typeface="Times New Roman"/>
                    <a:cs typeface="Times New Roman"/>
                  </a:rPr>
                  <a:t>:</a:t>
                </a:r>
                <a:r>
                  <a:rPr sz="2350" spc="120" dirty="0">
                    <a:latin typeface="Times New Roman"/>
                    <a:cs typeface="Times New Roman"/>
                  </a:rPr>
                  <a:t> </a:t>
                </a:r>
                <a:r>
                  <a:rPr sz="2350" spc="-45" dirty="0">
                    <a:latin typeface="Times New Roman"/>
                    <a:cs typeface="Times New Roman"/>
                  </a:rPr>
                  <a:t>w</a:t>
                </a:r>
                <a:r>
                  <a:rPr sz="2350" spc="10" dirty="0">
                    <a:latin typeface="Times New Roman"/>
                    <a:cs typeface="Times New Roman"/>
                  </a:rPr>
                  <a:t>e</a:t>
                </a:r>
                <a:r>
                  <a:rPr sz="2350" spc="155" dirty="0">
                    <a:latin typeface="Times New Roman"/>
                    <a:cs typeface="Times New Roman"/>
                  </a:rPr>
                  <a:t> </a:t>
                </a:r>
                <a:r>
                  <a:rPr sz="2350" spc="45" dirty="0">
                    <a:latin typeface="Times New Roman"/>
                    <a:cs typeface="Times New Roman"/>
                  </a:rPr>
                  <a:t>u</a:t>
                </a:r>
                <a:r>
                  <a:rPr sz="2350" spc="-55" dirty="0">
                    <a:latin typeface="Times New Roman"/>
                    <a:cs typeface="Times New Roman"/>
                  </a:rPr>
                  <a:t>s</a:t>
                </a:r>
                <a:r>
                  <a:rPr sz="2350" spc="10" dirty="0">
                    <a:latin typeface="Times New Roman"/>
                    <a:cs typeface="Times New Roman"/>
                  </a:rPr>
                  <a:t>e </a:t>
                </a:r>
                <a:r>
                  <a:rPr sz="2350" spc="-10" dirty="0">
                    <a:latin typeface="Times New Roman"/>
                    <a:cs typeface="Times New Roman"/>
                  </a:rPr>
                  <a:t>t</a:t>
                </a:r>
                <a:r>
                  <a:rPr sz="2350" spc="-30" dirty="0">
                    <a:latin typeface="Times New Roman"/>
                    <a:cs typeface="Times New Roman"/>
                  </a:rPr>
                  <a:t>h</a:t>
                </a:r>
                <a:r>
                  <a:rPr sz="2350" spc="10" dirty="0">
                    <a:latin typeface="Times New Roman"/>
                    <a:cs typeface="Times New Roman"/>
                  </a:rPr>
                  <a:t>e</a:t>
                </a:r>
                <a:r>
                  <a:rPr sz="2350" spc="85" dirty="0">
                    <a:latin typeface="Times New Roman"/>
                    <a:cs typeface="Times New Roman"/>
                  </a:rPr>
                  <a:t> </a:t>
                </a:r>
                <a:r>
                  <a:rPr sz="2350" spc="-10" dirty="0">
                    <a:latin typeface="Times New Roman"/>
                    <a:cs typeface="Times New Roman"/>
                  </a:rPr>
                  <a:t>l</a:t>
                </a:r>
                <a:r>
                  <a:rPr sz="2350" spc="-30" dirty="0">
                    <a:latin typeface="Times New Roman"/>
                    <a:cs typeface="Times New Roman"/>
                  </a:rPr>
                  <a:t>o</a:t>
                </a:r>
                <a:r>
                  <a:rPr sz="2350" spc="10" dirty="0">
                    <a:latin typeface="Times New Roman"/>
                    <a:cs typeface="Times New Roman"/>
                  </a:rPr>
                  <a:t>g</a:t>
                </a:r>
                <a:r>
                  <a:rPr sz="2350" spc="95" dirty="0">
                    <a:latin typeface="Times New Roman"/>
                    <a:cs typeface="Times New Roman"/>
                  </a:rPr>
                  <a:t> </a:t>
                </a:r>
                <a:r>
                  <a:rPr sz="2350" spc="-10" dirty="0">
                    <a:latin typeface="Times New Roman"/>
                    <a:cs typeface="Times New Roman"/>
                  </a:rPr>
                  <a:t>t</a:t>
                </a:r>
                <a:r>
                  <a:rPr sz="2350" spc="5" dirty="0">
                    <a:latin typeface="Times New Roman"/>
                    <a:cs typeface="Times New Roman"/>
                  </a:rPr>
                  <a:t>r</a:t>
                </a:r>
                <a:r>
                  <a:rPr sz="2350" spc="35" dirty="0">
                    <a:latin typeface="Times New Roman"/>
                    <a:cs typeface="Times New Roman"/>
                  </a:rPr>
                  <a:t>a</a:t>
                </a:r>
                <a:r>
                  <a:rPr sz="2350" spc="-30" dirty="0">
                    <a:latin typeface="Times New Roman"/>
                    <a:cs typeface="Times New Roman"/>
                  </a:rPr>
                  <a:t>n</a:t>
                </a:r>
                <a:r>
                  <a:rPr sz="2350" spc="-55" dirty="0">
                    <a:latin typeface="Times New Roman"/>
                    <a:cs typeface="Times New Roman"/>
                  </a:rPr>
                  <a:t>s</a:t>
                </a:r>
                <a:r>
                  <a:rPr sz="2350" spc="-65" dirty="0">
                    <a:latin typeface="Times New Roman"/>
                    <a:cs typeface="Times New Roman"/>
                  </a:rPr>
                  <a:t>f</a:t>
                </a:r>
                <a:r>
                  <a:rPr sz="2350" spc="-30" dirty="0">
                    <a:latin typeface="Times New Roman"/>
                    <a:cs typeface="Times New Roman"/>
                  </a:rPr>
                  <a:t>o</a:t>
                </a:r>
                <a:r>
                  <a:rPr sz="2350" spc="5" dirty="0">
                    <a:latin typeface="Times New Roman"/>
                    <a:cs typeface="Times New Roman"/>
                  </a:rPr>
                  <a:t>r</a:t>
                </a:r>
                <a:r>
                  <a:rPr sz="2350" spc="-35" dirty="0">
                    <a:latin typeface="Times New Roman"/>
                    <a:cs typeface="Times New Roman"/>
                  </a:rPr>
                  <a:t>m</a:t>
                </a:r>
                <a:r>
                  <a:rPr sz="2350" spc="25" dirty="0">
                    <a:latin typeface="Times New Roman"/>
                    <a:cs typeface="Times New Roman"/>
                  </a:rPr>
                  <a:t>a</a:t>
                </a:r>
                <a:r>
                  <a:rPr sz="2350" spc="-10" dirty="0">
                    <a:latin typeface="Times New Roman"/>
                    <a:cs typeface="Times New Roman"/>
                  </a:rPr>
                  <a:t>ti</a:t>
                </a:r>
                <a:r>
                  <a:rPr sz="2350" spc="45" dirty="0">
                    <a:latin typeface="Times New Roman"/>
                    <a:cs typeface="Times New Roman"/>
                  </a:rPr>
                  <a:t>o</a:t>
                </a:r>
                <a:r>
                  <a:rPr sz="2350" spc="10" dirty="0">
                    <a:latin typeface="Times New Roman"/>
                    <a:cs typeface="Times New Roman"/>
                  </a:rPr>
                  <a:t>n</a:t>
                </a:r>
                <a:r>
                  <a:rPr sz="2350" dirty="0">
                    <a:latin typeface="Times New Roman"/>
                    <a:cs typeface="Times New Roman"/>
                  </a:rPr>
                  <a:t> </a:t>
                </a:r>
                <a:r>
                  <a:rPr sz="2350" spc="-275" dirty="0">
                    <a:latin typeface="Times New Roman"/>
                    <a:cs typeface="Times New Roman"/>
                  </a:rPr>
                  <a:t> </a:t>
                </a:r>
                <a:r>
                  <a:rPr sz="2350" spc="-65" dirty="0">
                    <a:latin typeface="Times New Roman"/>
                    <a:cs typeface="Times New Roman"/>
                  </a:rPr>
                  <a:t>f</a:t>
                </a:r>
                <a:r>
                  <a:rPr sz="2350" spc="-30" dirty="0">
                    <a:latin typeface="Times New Roman"/>
                    <a:cs typeface="Times New Roman"/>
                  </a:rPr>
                  <a:t>o</a:t>
                </a:r>
                <a:r>
                  <a:rPr sz="2350" spc="5" dirty="0">
                    <a:latin typeface="Times New Roman"/>
                    <a:cs typeface="Times New Roman"/>
                  </a:rPr>
                  <a:t>r</a:t>
                </a:r>
                <a:r>
                  <a:rPr sz="2350" spc="204" dirty="0">
                    <a:latin typeface="Times New Roman"/>
                    <a:cs typeface="Times New Roman"/>
                  </a:rPr>
                  <a:t> </a:t>
                </a:r>
                <a:r>
                  <a:rPr sz="2350" spc="-30" dirty="0">
                    <a:latin typeface="Times New Roman"/>
                    <a:cs typeface="Times New Roman"/>
                  </a:rPr>
                  <a:t>bo</a:t>
                </a:r>
                <a:r>
                  <a:rPr sz="2350" spc="-10" dirty="0">
                    <a:latin typeface="Times New Roman"/>
                    <a:cs typeface="Times New Roman"/>
                  </a:rPr>
                  <a:t>t</a:t>
                </a:r>
                <a:r>
                  <a:rPr sz="2350" spc="10" dirty="0">
                    <a:latin typeface="Times New Roman"/>
                    <a:cs typeface="Times New Roman"/>
                  </a:rPr>
                  <a:t>h</a:t>
                </a:r>
                <a:r>
                  <a:rPr sz="2350" spc="65" dirty="0">
                    <a:latin typeface="Times New Roman"/>
                    <a:cs typeface="Times New Roman"/>
                  </a:rPr>
                  <a:t> </a:t>
                </a:r>
                <a:r>
                  <a:rPr sz="2350" i="1" spc="-20" dirty="0">
                    <a:latin typeface="Times New Roman"/>
                    <a:cs typeface="Times New Roman"/>
                  </a:rPr>
                  <a:t>T</a:t>
                </a:r>
                <a:r>
                  <a:rPr sz="2350" i="1" spc="10" dirty="0">
                    <a:latin typeface="Times New Roman"/>
                    <a:cs typeface="Times New Roman"/>
                  </a:rPr>
                  <a:t>F</a:t>
                </a:r>
                <a:r>
                  <a:rPr sz="2350" i="1" spc="50" dirty="0">
                    <a:latin typeface="Times New Roman"/>
                    <a:cs typeface="Times New Roman"/>
                  </a:rPr>
                  <a:t> </a:t>
                </a:r>
                <a:r>
                  <a:rPr sz="2350" spc="25" dirty="0">
                    <a:latin typeface="Times New Roman"/>
                    <a:cs typeface="Times New Roman"/>
                  </a:rPr>
                  <a:t>a</a:t>
                </a:r>
                <a:r>
                  <a:rPr sz="2350" spc="-30" dirty="0">
                    <a:latin typeface="Times New Roman"/>
                    <a:cs typeface="Times New Roman"/>
                  </a:rPr>
                  <a:t>n</a:t>
                </a:r>
                <a:r>
                  <a:rPr sz="2350" spc="10" dirty="0">
                    <a:latin typeface="Times New Roman"/>
                    <a:cs typeface="Times New Roman"/>
                  </a:rPr>
                  <a:t>d</a:t>
                </a:r>
                <a:r>
                  <a:rPr sz="2350" spc="100" dirty="0">
                    <a:latin typeface="Times New Roman"/>
                    <a:cs typeface="Times New Roman"/>
                  </a:rPr>
                  <a:t> </a:t>
                </a:r>
                <a:r>
                  <a:rPr sz="2350" i="1" spc="5" dirty="0">
                    <a:latin typeface="Times New Roman"/>
                    <a:cs typeface="Times New Roman"/>
                  </a:rPr>
                  <a:t>I</a:t>
                </a:r>
                <a:r>
                  <a:rPr sz="2350" i="1" spc="20" dirty="0">
                    <a:latin typeface="Times New Roman"/>
                    <a:cs typeface="Times New Roman"/>
                  </a:rPr>
                  <a:t>D</a:t>
                </a:r>
                <a:r>
                  <a:rPr sz="2350" i="1" spc="10" dirty="0">
                    <a:latin typeface="Times New Roman"/>
                    <a:cs typeface="Times New Roman"/>
                  </a:rPr>
                  <a:t>F</a:t>
                </a:r>
                <a:endParaRPr sz="2350" dirty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8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962" y="3882324"/>
                <a:ext cx="7209790" cy="1697131"/>
              </a:xfrm>
              <a:prstGeom prst="rect">
                <a:avLst/>
              </a:prstGeom>
              <a:blipFill rotWithShape="0">
                <a:blip r:embed="rId5"/>
                <a:stretch>
                  <a:fillRect l="-1946" t="-4676" r="-1438" b="-10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F</a:t>
            </a:r>
            <a:r>
              <a:rPr sz="2800" spc="-1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Ex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9088" y="1815856"/>
            <a:ext cx="7721600" cy="372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  <a:tab pos="1961514" algn="l"/>
                <a:tab pos="4806950" algn="l"/>
                <a:tab pos="5832475" algn="l"/>
              </a:tabLst>
            </a:pPr>
            <a:r>
              <a:rPr sz="2350" spc="15" dirty="0">
                <a:latin typeface="Times New Roman"/>
                <a:cs typeface="Times New Roman"/>
              </a:rPr>
              <a:t>C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45" dirty="0">
                <a:latin typeface="Times New Roman"/>
                <a:cs typeface="Times New Roman"/>
              </a:rPr>
              <a:t>u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150" dirty="0">
                <a:latin typeface="Times New Roman"/>
                <a:cs typeface="Times New Roman"/>
              </a:rPr>
              <a:t> </a:t>
            </a:r>
            <a:r>
              <a:rPr sz="2350" i="1" spc="-10" dirty="0">
                <a:latin typeface="Times New Roman"/>
                <a:cs typeface="Times New Roman"/>
              </a:rPr>
              <a:t>i</a:t>
            </a:r>
            <a:r>
              <a:rPr sz="2350" i="1" spc="45" dirty="0">
                <a:latin typeface="Times New Roman"/>
                <a:cs typeface="Times New Roman"/>
              </a:rPr>
              <a:t>d</a:t>
            </a:r>
            <a:r>
              <a:rPr sz="2350" i="1" spc="-10" dirty="0">
                <a:latin typeface="Times New Roman"/>
                <a:cs typeface="Times New Roman"/>
              </a:rPr>
              <a:t>f</a:t>
            </a:r>
            <a:r>
              <a:rPr sz="2325" i="1" spc="7" baseline="-17921" dirty="0">
                <a:latin typeface="Times New Roman"/>
                <a:cs typeface="Times New Roman"/>
              </a:rPr>
              <a:t>t</a:t>
            </a:r>
            <a:r>
              <a:rPr sz="2325" i="1" baseline="-17921" dirty="0">
                <a:latin typeface="Times New Roman"/>
                <a:cs typeface="Times New Roman"/>
              </a:rPr>
              <a:t>	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10" dirty="0">
                <a:latin typeface="Times New Roman"/>
                <a:cs typeface="Times New Roman"/>
              </a:rPr>
              <a:t>g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80" dirty="0">
                <a:latin typeface="Times New Roman"/>
                <a:cs typeface="Times New Roman"/>
              </a:rPr>
              <a:t> </a:t>
            </a:r>
            <a:r>
              <a:rPr sz="2350" spc="-70" dirty="0">
                <a:latin typeface="Times New Roman"/>
                <a:cs typeface="Times New Roman"/>
              </a:rPr>
              <a:t>f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:</a:t>
            </a:r>
            <a:r>
              <a:rPr sz="2350" spc="215" dirty="0">
                <a:latin typeface="Times New Roman"/>
                <a:cs typeface="Times New Roman"/>
              </a:rPr>
              <a:t> </a:t>
            </a:r>
            <a:r>
              <a:rPr sz="2350" i="1" spc="-10" dirty="0">
                <a:latin typeface="Times New Roman"/>
                <a:cs typeface="Times New Roman"/>
              </a:rPr>
              <a:t>i</a:t>
            </a:r>
            <a:r>
              <a:rPr sz="2350" i="1" spc="40" dirty="0">
                <a:latin typeface="Times New Roman"/>
                <a:cs typeface="Times New Roman"/>
              </a:rPr>
              <a:t>d</a:t>
            </a:r>
            <a:r>
              <a:rPr sz="2350" i="1" spc="-5" dirty="0">
                <a:latin typeface="Times New Roman"/>
                <a:cs typeface="Times New Roman"/>
              </a:rPr>
              <a:t>f</a:t>
            </a:r>
            <a:r>
              <a:rPr sz="2325" i="1" spc="7" baseline="-17921" dirty="0">
                <a:latin typeface="Times New Roman"/>
                <a:cs typeface="Times New Roman"/>
              </a:rPr>
              <a:t>t</a:t>
            </a:r>
            <a:r>
              <a:rPr sz="2325" i="1" baseline="-17921" dirty="0">
                <a:latin typeface="Times New Roman"/>
                <a:cs typeface="Times New Roman"/>
              </a:rPr>
              <a:t>	</a:t>
            </a:r>
            <a:r>
              <a:rPr sz="2350" i="1" spc="15" dirty="0">
                <a:latin typeface="Times New Roman"/>
                <a:cs typeface="Times New Roman"/>
              </a:rPr>
              <a:t>=</a:t>
            </a:r>
            <a:r>
              <a:rPr sz="2350" i="1" spc="35" dirty="0">
                <a:latin typeface="Times New Roman"/>
                <a:cs typeface="Times New Roman"/>
              </a:rPr>
              <a:t> </a:t>
            </a:r>
            <a:r>
              <a:rPr sz="2350" i="1" spc="-10" dirty="0">
                <a:latin typeface="Times New Roman"/>
                <a:cs typeface="Times New Roman"/>
              </a:rPr>
              <a:t>l</a:t>
            </a:r>
            <a:r>
              <a:rPr sz="2350" i="1" spc="45" dirty="0">
                <a:latin typeface="Times New Roman"/>
                <a:cs typeface="Times New Roman"/>
              </a:rPr>
              <a:t>o</a:t>
            </a:r>
            <a:r>
              <a:rPr sz="2350" i="1" spc="50" dirty="0">
                <a:latin typeface="Times New Roman"/>
                <a:cs typeface="Times New Roman"/>
              </a:rPr>
              <a:t>g</a:t>
            </a:r>
            <a:r>
              <a:rPr sz="2325" i="1" spc="15" baseline="-17921" dirty="0">
                <a:latin typeface="Times New Roman"/>
                <a:cs typeface="Times New Roman"/>
              </a:rPr>
              <a:t>1</a:t>
            </a:r>
            <a:r>
              <a:rPr sz="2325" i="1" spc="22" baseline="-17921" dirty="0">
                <a:latin typeface="Times New Roman"/>
                <a:cs typeface="Times New Roman"/>
              </a:rPr>
              <a:t>0</a:t>
            </a:r>
            <a:r>
              <a:rPr sz="2325" i="1" baseline="-17921" dirty="0">
                <a:latin typeface="Times New Roman"/>
                <a:cs typeface="Times New Roman"/>
              </a:rPr>
              <a:t>	</a:t>
            </a:r>
            <a:r>
              <a:rPr sz="2350" i="1" spc="-70" dirty="0">
                <a:latin typeface="Times New Roman"/>
                <a:cs typeface="Times New Roman"/>
              </a:rPr>
              <a:t>(</a:t>
            </a:r>
            <a:r>
              <a:rPr sz="2350" i="1" spc="40" dirty="0">
                <a:latin typeface="Times New Roman"/>
                <a:cs typeface="Times New Roman"/>
              </a:rPr>
              <a:t>1</a:t>
            </a:r>
            <a:r>
              <a:rPr sz="2350" i="1" spc="-15" dirty="0">
                <a:latin typeface="Times New Roman"/>
                <a:cs typeface="Times New Roman"/>
              </a:rPr>
              <a:t>,</a:t>
            </a:r>
            <a:r>
              <a:rPr sz="2350" i="1" spc="40" dirty="0">
                <a:latin typeface="Times New Roman"/>
                <a:cs typeface="Times New Roman"/>
              </a:rPr>
              <a:t>000</a:t>
            </a:r>
            <a:r>
              <a:rPr sz="2350" i="1" spc="-15" dirty="0">
                <a:latin typeface="Times New Roman"/>
                <a:cs typeface="Times New Roman"/>
              </a:rPr>
              <a:t>,</a:t>
            </a:r>
            <a:r>
              <a:rPr sz="2350" i="1" spc="40" dirty="0">
                <a:latin typeface="Times New Roman"/>
                <a:cs typeface="Times New Roman"/>
              </a:rPr>
              <a:t>00</a:t>
            </a:r>
            <a:r>
              <a:rPr sz="2350" i="1" spc="60" dirty="0">
                <a:latin typeface="Times New Roman"/>
                <a:cs typeface="Times New Roman"/>
              </a:rPr>
              <a:t>0</a:t>
            </a:r>
            <a:r>
              <a:rPr sz="2350" i="1" spc="5" dirty="0">
                <a:latin typeface="Times New Roman"/>
                <a:cs typeface="Times New Roman"/>
              </a:rPr>
              <a:t>/</a:t>
            </a:r>
            <a:r>
              <a:rPr sz="2350" i="1" spc="-25" dirty="0">
                <a:latin typeface="Times New Roman"/>
                <a:cs typeface="Times New Roman"/>
              </a:rPr>
              <a:t> </a:t>
            </a:r>
            <a:r>
              <a:rPr sz="2350" i="1" spc="45" dirty="0">
                <a:latin typeface="Times New Roman"/>
                <a:cs typeface="Times New Roman"/>
              </a:rPr>
              <a:t>d</a:t>
            </a:r>
            <a:r>
              <a:rPr sz="2350" i="1" spc="-10" dirty="0">
                <a:latin typeface="Times New Roman"/>
                <a:cs typeface="Times New Roman"/>
              </a:rPr>
              <a:t>f</a:t>
            </a:r>
            <a:r>
              <a:rPr sz="2325" i="1" spc="-7" baseline="-17921" dirty="0">
                <a:latin typeface="Times New Roman"/>
                <a:cs typeface="Times New Roman"/>
              </a:rPr>
              <a:t>t</a:t>
            </a:r>
            <a:r>
              <a:rPr sz="2350" spc="5" dirty="0">
                <a:latin typeface="Times New Roman"/>
                <a:cs typeface="Times New Roman"/>
              </a:rPr>
              <a:t>)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23359" y="2871216"/>
            <a:ext cx="3995928" cy="2944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22</a:t>
            </a:fld>
            <a:endParaRPr spc="1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4445" algn="ctr">
              <a:lnSpc>
                <a:spcPct val="100000"/>
              </a:lnSpc>
            </a:pP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F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-</a:t>
            </a: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-2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F</a:t>
            </a:r>
            <a:r>
              <a:rPr sz="2800" spc="-44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195" dirty="0">
                <a:solidFill>
                  <a:srgbClr val="FFFFFF"/>
                </a:solidFill>
                <a:latin typeface="Gill Sans MT"/>
                <a:cs typeface="Gill Sans MT"/>
              </a:rPr>
              <a:t>W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g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h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-4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g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23</a:t>
            </a:fld>
            <a:endParaRPr spc="1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/>
              <p:nvPr/>
            </p:nvSpPr>
            <p:spPr>
              <a:xfrm>
                <a:off x="889087" y="1815856"/>
                <a:ext cx="10982109" cy="813043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241300" indent="-228600">
                  <a:lnSpc>
                    <a:spcPct val="100000"/>
                  </a:lnSpc>
                  <a:buClr>
                    <a:srgbClr val="903062"/>
                  </a:buClr>
                  <a:buSzPct val="93617"/>
                  <a:buFont typeface="Wingdings 2"/>
                  <a:buChar char=""/>
                  <a:tabLst>
                    <a:tab pos="241300" algn="l"/>
                    <a:tab pos="982344" algn="l"/>
                  </a:tabLst>
                </a:pPr>
                <a14:m>
                  <m:oMath xmlns:m="http://schemas.openxmlformats.org/officeDocument/2006/math">
                    <m:r>
                      <a:rPr lang="en-US" sz="2350" i="1" spc="-10" dirty="0" smtClean="0">
                        <a:latin typeface="Cambria Math" panose="02040503050406030204" pitchFamily="18" charset="0"/>
                        <a:cs typeface="Times New Roman"/>
                      </a:rPr>
                      <m:t>𝑡𝑓</m:t>
                    </m:r>
                    <m:r>
                      <a:rPr lang="en-US" sz="2350" b="0" i="1" spc="-10" dirty="0" smtClean="0">
                        <a:latin typeface="Cambria Math" panose="02040503050406030204" pitchFamily="18" charset="0"/>
                        <a:cs typeface="Times New Roman"/>
                      </a:rPr>
                      <m:t>_</m:t>
                    </m:r>
                    <m:r>
                      <a:rPr lang="en-US" sz="2350" i="1" spc="-10" dirty="0">
                        <a:latin typeface="Cambria Math" panose="02040503050406030204" pitchFamily="18" charset="0"/>
                        <a:cs typeface="Times New Roman"/>
                      </a:rPr>
                      <m:t>𝑖</m:t>
                    </m:r>
                    <m:r>
                      <a:rPr lang="en-US" sz="2350" i="1" spc="40" dirty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  <m:r>
                      <a:rPr lang="en-US" sz="2350" i="1" spc="5" dirty="0">
                        <a:latin typeface="Cambria Math" panose="02040503050406030204" pitchFamily="18" charset="0"/>
                        <a:cs typeface="Times New Roman"/>
                      </a:rPr>
                      <m:t>𝑓</m:t>
                    </m:r>
                    <m:r>
                      <a:rPr lang="en-US" sz="2350" i="1" dirty="0">
                        <a:latin typeface="Cambria Math" panose="02040503050406030204" pitchFamily="18" charset="0"/>
                        <a:cs typeface="Times New Roman"/>
                      </a:rPr>
                      <m:t>	</m:t>
                    </m:r>
                  </m:oMath>
                </a14:m>
                <a:r>
                  <a:rPr lang="en-US" sz="2350" spc="-45" dirty="0">
                    <a:latin typeface="Times New Roman"/>
                    <a:cs typeface="Times New Roman"/>
                  </a:rPr>
                  <a:t>w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gh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ti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g</a:t>
                </a:r>
                <a:r>
                  <a:rPr lang="en-US" sz="23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204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-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on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1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5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h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8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b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60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18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45" dirty="0">
                    <a:latin typeface="Times New Roman"/>
                    <a:cs typeface="Times New Roman"/>
                  </a:rPr>
                  <a:t>k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no</a:t>
                </a:r>
                <a:r>
                  <a:rPr lang="en-US" sz="2350" spc="-45" dirty="0">
                    <a:latin typeface="Times New Roman"/>
                    <a:cs typeface="Times New Roman"/>
                  </a:rPr>
                  <a:t>w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16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45" dirty="0">
                    <a:latin typeface="Times New Roman"/>
                    <a:cs typeface="Times New Roman"/>
                  </a:rPr>
                  <a:t>w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gh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ti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g</a:t>
                </a:r>
                <a:r>
                  <a:rPr lang="en-US" sz="23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28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60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c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h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35" dirty="0">
                    <a:latin typeface="Times New Roman"/>
                    <a:cs typeface="Times New Roman"/>
                  </a:rPr>
                  <a:t>m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e</a:t>
                </a:r>
                <a:r>
                  <a:rPr lang="en-US" sz="23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22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2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-70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-35" dirty="0">
                    <a:latin typeface="Times New Roman"/>
                    <a:cs typeface="Times New Roman"/>
                  </a:rPr>
                  <a:t>m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ti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n</a:t>
                </a:r>
                <a:r>
                  <a:rPr lang="en-US" sz="23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28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v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l</a:t>
                </a:r>
                <a:endParaRPr lang="en-US" sz="2350" dirty="0">
                  <a:latin typeface="Times New Roman"/>
                  <a:cs typeface="Times New Roman"/>
                </a:endParaRPr>
              </a:p>
              <a:p>
                <a:pPr marL="241300" indent="-228600">
                  <a:lnSpc>
                    <a:spcPct val="100000"/>
                  </a:lnSpc>
                  <a:spcBef>
                    <a:spcPts val="710"/>
                  </a:spcBef>
                  <a:buClr>
                    <a:srgbClr val="903062"/>
                  </a:buClr>
                  <a:buSzPct val="93617"/>
                  <a:buFont typeface="Wingdings 2"/>
                  <a:buChar char=""/>
                  <a:tabLst>
                    <a:tab pos="241300" algn="l"/>
                    <a:tab pos="982344" algn="l"/>
                    <a:tab pos="5814060" algn="l"/>
                    <a:tab pos="8074025" algn="l"/>
                  </a:tabLst>
                </a:pPr>
                <a14:m>
                  <m:oMath xmlns:m="http://schemas.openxmlformats.org/officeDocument/2006/math">
                    <m:r>
                      <a:rPr lang="en-US" sz="2350" i="1" spc="-10" dirty="0" smtClean="0">
                        <a:latin typeface="Cambria Math" panose="02040503050406030204" pitchFamily="18" charset="0"/>
                        <a:cs typeface="Times New Roman"/>
                      </a:rPr>
                      <m:t>𝑡𝑓</m:t>
                    </m:r>
                    <m:r>
                      <a:rPr lang="en-US" sz="2350" b="0" i="1" spc="-10" dirty="0" smtClean="0">
                        <a:latin typeface="Cambria Math" panose="02040503050406030204" pitchFamily="18" charset="0"/>
                        <a:cs typeface="Times New Roman"/>
                      </a:rPr>
                      <m:t>_</m:t>
                    </m:r>
                    <m:r>
                      <a:rPr lang="en-US" sz="2350" i="1" spc="-10" dirty="0">
                        <a:latin typeface="Cambria Math" panose="02040503050406030204" pitchFamily="18" charset="0"/>
                        <a:cs typeface="Times New Roman"/>
                      </a:rPr>
                      <m:t>𝑖</m:t>
                    </m:r>
                    <m:r>
                      <a:rPr lang="en-US" sz="2350" i="1" spc="40" dirty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  <m:r>
                      <a:rPr lang="en-US" sz="2350" i="1" spc="5" dirty="0">
                        <a:latin typeface="Cambria Math" panose="02040503050406030204" pitchFamily="18" charset="0"/>
                        <a:cs typeface="Times New Roman"/>
                      </a:rPr>
                      <m:t>𝑓</m:t>
                    </m:r>
                    <m:r>
                      <a:rPr lang="en-US" sz="2350" i="1" dirty="0">
                        <a:latin typeface="Cambria Math" panose="02040503050406030204" pitchFamily="18" charset="0"/>
                        <a:cs typeface="Times New Roman"/>
                      </a:rPr>
                      <m:t>	</m:t>
                    </m:r>
                  </m:oMath>
                </a14:m>
                <a:r>
                  <a:rPr lang="en-US" sz="2350" spc="-45" dirty="0">
                    <a:latin typeface="Times New Roman"/>
                    <a:cs typeface="Times New Roman"/>
                  </a:rPr>
                  <a:t>w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gh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26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5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a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rm</a:t>
                </a:r>
                <a:r>
                  <a:rPr lang="en-US" sz="2350" spc="1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-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h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7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p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od</a:t>
                </a:r>
                <a:r>
                  <a:rPr lang="en-US" sz="2350" spc="40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c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18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5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it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90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350" i="1" spc="-10" dirty="0" smtClean="0">
                        <a:latin typeface="Cambria Math" panose="02040503050406030204" pitchFamily="18" charset="0"/>
                        <a:cs typeface="Times New Roman"/>
                      </a:rPr>
                      <m:t>𝑡</m:t>
                    </m:r>
                    <m:r>
                      <a:rPr lang="en-US" sz="2350" i="1" spc="5" dirty="0" err="1" smtClean="0">
                        <a:latin typeface="Cambria Math" panose="02040503050406030204" pitchFamily="18" charset="0"/>
                        <a:cs typeface="Times New Roman"/>
                      </a:rPr>
                      <m:t>𝑓</m:t>
                    </m:r>
                    <m:r>
                      <a:rPr lang="en-US" sz="2350" i="1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</m:oMath>
                </a14:m>
                <a:r>
                  <a:rPr lang="en-US" sz="2350" spc="-50" dirty="0" smtClean="0">
                    <a:latin typeface="Times New Roman"/>
                    <a:cs typeface="Times New Roman"/>
                  </a:rPr>
                  <a:t>w</a:t>
                </a:r>
                <a:r>
                  <a:rPr lang="en-US" sz="2350" spc="-40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2350" spc="-10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2350" spc="-30" dirty="0" smtClean="0">
                    <a:latin typeface="Times New Roman"/>
                    <a:cs typeface="Times New Roman"/>
                  </a:rPr>
                  <a:t>gh</a:t>
                </a:r>
                <a:r>
                  <a:rPr lang="en-US" sz="2350" spc="5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2350" spc="260" dirty="0" smtClean="0">
                    <a:latin typeface="Times New Roman"/>
                    <a:cs typeface="Times New Roman"/>
                  </a:rPr>
                  <a:t> 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d</a:t>
                </a:r>
                <a:r>
                  <a:rPr lang="en-US" sz="2350" spc="9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it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350" i="1" spc="-10" dirty="0" smtClean="0">
                        <a:latin typeface="Cambria Math" panose="02040503050406030204" pitchFamily="18" charset="0"/>
                        <a:cs typeface="Times New Roman"/>
                      </a:rPr>
                      <m:t>𝑖</m:t>
                    </m:r>
                    <m:r>
                      <a:rPr lang="en-US" sz="2350" i="1" spc="40" dirty="0" err="1" smtClean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  <m:r>
                      <a:rPr lang="en-US" sz="2350" i="1" spc="5" dirty="0" err="1" smtClean="0">
                        <a:latin typeface="Cambria Math" panose="02040503050406030204" pitchFamily="18" charset="0"/>
                        <a:cs typeface="Times New Roman"/>
                      </a:rPr>
                      <m:t>𝑓</m:t>
                    </m:r>
                    <m:r>
                      <a:rPr lang="en-US" sz="2350" i="1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</m:oMath>
                </a14:m>
                <a:r>
                  <a:rPr lang="en-US" sz="2350" spc="-45" dirty="0" smtClean="0">
                    <a:latin typeface="Times New Roman"/>
                    <a:cs typeface="Times New Roman"/>
                  </a:rPr>
                  <a:t>w</a:t>
                </a:r>
                <a:r>
                  <a:rPr lang="en-US" sz="2350" spc="-40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2350" spc="-10" dirty="0" smtClean="0">
                    <a:latin typeface="Times New Roman"/>
                    <a:cs typeface="Times New Roman"/>
                  </a:rPr>
                  <a:t>i</a:t>
                </a:r>
                <a:r>
                  <a:rPr lang="en-US" sz="2350" spc="-30" dirty="0" smtClean="0">
                    <a:latin typeface="Times New Roman"/>
                    <a:cs typeface="Times New Roman"/>
                  </a:rPr>
                  <a:t>gh</a:t>
                </a:r>
                <a:r>
                  <a:rPr lang="en-US" sz="2350" spc="-10" dirty="0" smtClean="0">
                    <a:latin typeface="Times New Roman"/>
                    <a:cs typeface="Times New Roman"/>
                  </a:rPr>
                  <a:t>t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.</a:t>
                </a:r>
                <a:endParaRPr sz="2350" dirty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87" y="1815856"/>
                <a:ext cx="10982109" cy="813043"/>
              </a:xfrm>
              <a:prstGeom prst="rect">
                <a:avLst/>
              </a:prstGeom>
              <a:blipFill rotWithShape="0">
                <a:blip r:embed="rId3"/>
                <a:stretch>
                  <a:fillRect l="-1277" t="-11278" b="-22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5"/>
          <p:cNvSpPr txBox="1"/>
          <p:nvPr/>
        </p:nvSpPr>
        <p:spPr>
          <a:xfrm>
            <a:off x="1130343" y="4212201"/>
            <a:ext cx="10499596" cy="8156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903062"/>
              </a:buClr>
              <a:buSzPct val="92500"/>
              <a:buFont typeface="Wingdings 2"/>
              <a:buChar char=""/>
              <a:tabLst>
                <a:tab pos="241935" algn="l"/>
              </a:tabLst>
            </a:pPr>
            <a:r>
              <a:rPr sz="2400" spc="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35" dirty="0">
                <a:latin typeface="Times New Roman"/>
                <a:cs typeface="Times New Roman"/>
              </a:rPr>
              <a:t>c</a:t>
            </a:r>
            <a:r>
              <a:rPr sz="2400" spc="-25" dirty="0">
                <a:latin typeface="Times New Roman"/>
                <a:cs typeface="Times New Roman"/>
              </a:rPr>
              <a:t>r</a:t>
            </a:r>
            <a:r>
              <a:rPr sz="2400" spc="-35" dirty="0">
                <a:latin typeface="Times New Roman"/>
                <a:cs typeface="Times New Roman"/>
              </a:rPr>
              <a:t>ea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3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w</a:t>
            </a:r>
            <a:r>
              <a:rPr sz="2400" spc="10" dirty="0">
                <a:latin typeface="Times New Roman"/>
                <a:cs typeface="Times New Roman"/>
              </a:rPr>
              <a:t>it</a:t>
            </a:r>
            <a:r>
              <a:rPr sz="2400" dirty="0">
                <a:latin typeface="Times New Roman"/>
                <a:cs typeface="Times New Roman"/>
              </a:rPr>
              <a:t>h 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nu</a:t>
            </a:r>
            <a:r>
              <a:rPr sz="2400" spc="-13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2400" spc="-3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-35" dirty="0">
                <a:latin typeface="Times New Roman"/>
                <a:cs typeface="Times New Roman"/>
              </a:rPr>
              <a:t>cc</a:t>
            </a: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30" dirty="0">
                <a:latin typeface="Times New Roman"/>
                <a:cs typeface="Times New Roman"/>
              </a:rPr>
              <a:t>r</a:t>
            </a:r>
            <a:r>
              <a:rPr sz="2400" spc="-25" dirty="0">
                <a:latin typeface="Times New Roman"/>
                <a:cs typeface="Times New Roman"/>
              </a:rPr>
              <a:t>r</a:t>
            </a:r>
            <a:r>
              <a:rPr sz="2400" spc="-3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35" dirty="0">
                <a:latin typeface="Times New Roman"/>
                <a:cs typeface="Times New Roman"/>
              </a:rPr>
              <a:t>ce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w</a:t>
            </a:r>
            <a:r>
              <a:rPr sz="2400" spc="10" dirty="0">
                <a:latin typeface="Times New Roman"/>
                <a:cs typeface="Times New Roman"/>
              </a:rPr>
              <a:t>it</a:t>
            </a:r>
            <a:r>
              <a:rPr sz="2400" dirty="0">
                <a:latin typeface="Times New Roman"/>
                <a:cs typeface="Times New Roman"/>
              </a:rPr>
              <a:t>h</a:t>
            </a:r>
            <a:r>
              <a:rPr sz="2400" spc="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</a:t>
            </a:r>
            <a:r>
              <a:rPr sz="2400" spc="-3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135" dirty="0">
                <a:latin typeface="Times New Roman"/>
                <a:cs typeface="Times New Roman"/>
              </a:rPr>
              <a:t>m</a:t>
            </a:r>
            <a:r>
              <a:rPr sz="2400" spc="-3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.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(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spc="-35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m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fr</a:t>
            </a:r>
            <a:r>
              <a:rPr sz="2400" spc="-3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qu</a:t>
            </a:r>
            <a:r>
              <a:rPr sz="2400" spc="-3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35" dirty="0">
                <a:latin typeface="Times New Roman"/>
                <a:cs typeface="Times New Roman"/>
              </a:rPr>
              <a:t>c</a:t>
            </a:r>
            <a:r>
              <a:rPr sz="2400" spc="-75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)</a:t>
            </a: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241935" algn="l"/>
              </a:tabLst>
            </a:pPr>
            <a:r>
              <a:rPr sz="2400" spc="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35" dirty="0">
                <a:latin typeface="Times New Roman"/>
                <a:cs typeface="Times New Roman"/>
              </a:rPr>
              <a:t>c</a:t>
            </a:r>
            <a:r>
              <a:rPr sz="2400" spc="-25" dirty="0">
                <a:latin typeface="Times New Roman"/>
                <a:cs typeface="Times New Roman"/>
              </a:rPr>
              <a:t>r</a:t>
            </a:r>
            <a:r>
              <a:rPr sz="2400" spc="-35" dirty="0">
                <a:latin typeface="Times New Roman"/>
                <a:cs typeface="Times New Roman"/>
              </a:rPr>
              <a:t>ea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3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w</a:t>
            </a:r>
            <a:r>
              <a:rPr sz="2400" spc="10" dirty="0">
                <a:latin typeface="Times New Roman"/>
                <a:cs typeface="Times New Roman"/>
              </a:rPr>
              <a:t>it</a:t>
            </a:r>
            <a:r>
              <a:rPr sz="2400" dirty="0">
                <a:latin typeface="Times New Roman"/>
                <a:cs typeface="Times New Roman"/>
              </a:rPr>
              <a:t>h 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r</a:t>
            </a:r>
            <a:r>
              <a:rPr sz="2400" spc="-35" dirty="0">
                <a:latin typeface="Times New Roman"/>
                <a:cs typeface="Times New Roman"/>
              </a:rPr>
              <a:t>a</a:t>
            </a:r>
            <a:r>
              <a:rPr sz="2400" spc="-25" dirty="0">
                <a:latin typeface="Times New Roman"/>
                <a:cs typeface="Times New Roman"/>
              </a:rPr>
              <a:t>r</a:t>
            </a:r>
            <a:r>
              <a:rPr sz="2400" spc="10" dirty="0">
                <a:latin typeface="Times New Roman"/>
                <a:cs typeface="Times New Roman"/>
              </a:rPr>
              <a:t>it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spc="-35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m</a:t>
            </a:r>
            <a:r>
              <a:rPr sz="2400" spc="10" dirty="0">
                <a:latin typeface="Times New Roman"/>
                <a:cs typeface="Times New Roman"/>
              </a:rPr>
              <a:t> i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10" dirty="0">
                <a:latin typeface="Times New Roman"/>
                <a:cs typeface="Times New Roman"/>
              </a:rPr>
              <a:t>ll</a:t>
            </a:r>
            <a:r>
              <a:rPr sz="2400" spc="-35" dirty="0">
                <a:latin typeface="Times New Roman"/>
                <a:cs typeface="Times New Roman"/>
              </a:rPr>
              <a:t>ec</a:t>
            </a:r>
            <a:r>
              <a:rPr sz="2400" spc="10" dirty="0">
                <a:latin typeface="Times New Roman"/>
                <a:cs typeface="Times New Roman"/>
              </a:rPr>
              <a:t>ti</a:t>
            </a:r>
            <a:r>
              <a:rPr sz="2400" dirty="0">
                <a:latin typeface="Times New Roman"/>
                <a:cs typeface="Times New Roman"/>
              </a:rPr>
              <a:t>on.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(</a:t>
            </a:r>
            <a:r>
              <a:rPr sz="2400" spc="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150" dirty="0">
                <a:latin typeface="Times New Roman"/>
                <a:cs typeface="Times New Roman"/>
              </a:rPr>
              <a:t>v</a:t>
            </a:r>
            <a:r>
              <a:rPr sz="2400" spc="-35" dirty="0">
                <a:latin typeface="Times New Roman"/>
                <a:cs typeface="Times New Roman"/>
              </a:rPr>
              <a:t>e</a:t>
            </a:r>
            <a:r>
              <a:rPr sz="2400" spc="-2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se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</a:t>
            </a:r>
            <a:r>
              <a:rPr sz="2400" spc="-3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135" dirty="0">
                <a:latin typeface="Times New Roman"/>
                <a:cs typeface="Times New Roman"/>
              </a:rPr>
              <a:t>m</a:t>
            </a:r>
            <a:r>
              <a:rPr sz="2400" spc="-3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nt</a:t>
            </a:r>
            <a:r>
              <a:rPr sz="2400" spc="15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fr</a:t>
            </a:r>
            <a:r>
              <a:rPr sz="2400" spc="-3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qu</a:t>
            </a:r>
            <a:r>
              <a:rPr sz="2400" spc="-3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35" dirty="0">
                <a:latin typeface="Times New Roman"/>
                <a:cs typeface="Times New Roman"/>
              </a:rPr>
              <a:t>c</a:t>
            </a:r>
            <a:r>
              <a:rPr sz="2400" spc="-75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6"/>
              <p:cNvSpPr txBox="1"/>
              <p:nvPr/>
            </p:nvSpPr>
            <p:spPr>
              <a:xfrm>
                <a:off x="2808182" y="3295995"/>
                <a:ext cx="6572714" cy="43370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00" b="0" i="1" spc="-220" dirty="0" smtClean="0"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2700" b="0" i="1" spc="-220" dirty="0" smtClean="0">
                              <a:latin typeface="Cambria Math" panose="02040503050406030204" pitchFamily="18" charset="0"/>
                              <a:cs typeface="Times New Roman"/>
                            </a:rPr>
                            <m:t>𝑤</m:t>
                          </m:r>
                        </m:e>
                        <m:sub>
                          <m:r>
                            <a:rPr lang="en-US" sz="2700" b="0" i="1" spc="-220" dirty="0" smtClean="0">
                              <a:latin typeface="Cambria Math" panose="02040503050406030204" pitchFamily="18" charset="0"/>
                              <a:cs typeface="Times New Roman"/>
                            </a:rPr>
                            <m:t>𝑡</m:t>
                          </m:r>
                          <m:r>
                            <a:rPr lang="en-US" sz="2700" b="0" i="1" spc="-220" dirty="0" smtClean="0">
                              <a:latin typeface="Cambria Math" panose="02040503050406030204" pitchFamily="18" charset="0"/>
                              <a:cs typeface="Times New Roman"/>
                            </a:rPr>
                            <m:t>,</m:t>
                          </m:r>
                          <m:r>
                            <a:rPr lang="en-US" sz="2700" b="0" i="1" spc="-220" dirty="0" smtClean="0">
                              <a:latin typeface="Cambria Math" panose="02040503050406030204" pitchFamily="18" charset="0"/>
                              <a:cs typeface="Times New Roman"/>
                            </a:rPr>
                            <m:t>𝑑</m:t>
                          </m:r>
                        </m:sub>
                      </m:sSub>
                      <m:r>
                        <a:rPr lang="en-US" sz="2700" b="0" i="1" spc="-220" dirty="0" smtClean="0">
                          <a:latin typeface="Cambria Math" panose="02040503050406030204" pitchFamily="18" charset="0"/>
                          <a:cs typeface="Times New Roman"/>
                        </a:rPr>
                        <m:t>=</m:t>
                      </m:r>
                      <m:r>
                        <a:rPr lang="en-US" sz="2700" i="1" spc="-220" dirty="0">
                          <a:latin typeface="Cambria Math" panose="02040503050406030204" pitchFamily="18" charset="0"/>
                          <a:cs typeface="Times New Roman"/>
                        </a:rPr>
                        <m:t>(</m:t>
                      </m:r>
                      <m:r>
                        <a:rPr lang="en-US" sz="2700" i="1" spc="245" dirty="0">
                          <a:latin typeface="Cambria Math" panose="02040503050406030204" pitchFamily="18" charset="0"/>
                          <a:cs typeface="Times New Roman"/>
                        </a:rPr>
                        <m:t>1</m:t>
                      </m:r>
                      <m:r>
                        <a:rPr lang="en-US" sz="2700" b="0" i="1" spc="25" dirty="0" smtClean="0">
                          <a:latin typeface="Cambria Math" panose="02040503050406030204" pitchFamily="18" charset="0"/>
                          <a:cs typeface="Symbol"/>
                        </a:rPr>
                        <m:t>+</m:t>
                      </m:r>
                      <m:func>
                        <m:funcPr>
                          <m:ctrlPr>
                            <a:rPr lang="en-US" sz="2700" b="0" i="1" spc="-254" dirty="0">
                              <a:latin typeface="Cambria Math" panose="02040503050406030204" pitchFamily="18" charset="0"/>
                              <a:cs typeface="Symbol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700" i="0" spc="-145" dirty="0">
                              <a:latin typeface="Cambria Math" panose="02040503050406030204" pitchFamily="18" charset="0"/>
                              <a:cs typeface="Times New Roman"/>
                            </a:rPr>
                            <m:t>l</m:t>
                          </m:r>
                          <m:r>
                            <m:rPr>
                              <m:sty m:val="p"/>
                            </m:rPr>
                            <a:rPr lang="en-US" sz="2700" i="0" spc="70" dirty="0">
                              <a:latin typeface="Cambria Math" panose="02040503050406030204" pitchFamily="18" charset="0"/>
                              <a:cs typeface="Times New Roman"/>
                            </a:rPr>
                            <m:t>o</m:t>
                          </m:r>
                          <m:r>
                            <m:rPr>
                              <m:sty m:val="p"/>
                            </m:rPr>
                            <a:rPr lang="en-US" sz="2700" i="0" spc="25" dirty="0">
                              <a:latin typeface="Cambria Math" panose="02040503050406030204" pitchFamily="18" charset="0"/>
                              <a:cs typeface="Times New Roman"/>
                            </a:rPr>
                            <m:t>g</m:t>
                          </m:r>
                        </m:fName>
                        <m:e>
                          <m:r>
                            <a:rPr lang="en-US" sz="2700" b="0" i="1" spc="25" dirty="0" smtClean="0">
                              <a:latin typeface="Cambria Math" panose="02040503050406030204" pitchFamily="18" charset="0"/>
                              <a:cs typeface="Times New Roman"/>
                            </a:rPr>
                            <m:t>𝑡</m:t>
                          </m:r>
                          <m:sSub>
                            <m:sSubPr>
                              <m:ctrlPr>
                                <a:rPr lang="en-US" sz="2700" b="0" i="1" spc="25" dirty="0" smtClean="0">
                                  <a:latin typeface="Cambria Math" panose="02040503050406030204" pitchFamily="18" charset="0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sz="2700" b="0" i="1" spc="25" dirty="0" smtClean="0">
                                  <a:latin typeface="Cambria Math" panose="02040503050406030204" pitchFamily="18" charset="0"/>
                                  <a:cs typeface="Times New Roman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700" b="0" i="1" spc="25" dirty="0" smtClean="0">
                                  <a:latin typeface="Cambria Math" panose="02040503050406030204" pitchFamily="18" charset="0"/>
                                  <a:cs typeface="Times New Roman"/>
                                </a:rPr>
                                <m:t>𝑡</m:t>
                              </m:r>
                              <m:r>
                                <a:rPr lang="en-US" sz="2700" b="0" i="1" spc="25" dirty="0" smtClean="0">
                                  <a:latin typeface="Cambria Math" panose="02040503050406030204" pitchFamily="18" charset="0"/>
                                  <a:cs typeface="Times New Roman"/>
                                </a:rPr>
                                <m:t>,</m:t>
                              </m:r>
                              <m:r>
                                <a:rPr lang="en-US" sz="2700" b="0" i="1" spc="25" dirty="0" smtClean="0">
                                  <a:latin typeface="Cambria Math" panose="02040503050406030204" pitchFamily="18" charset="0"/>
                                  <a:cs typeface="Times New Roman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sz="2700" b="0" i="1" spc="25" dirty="0" smtClean="0">
                              <a:latin typeface="Cambria Math" panose="02040503050406030204" pitchFamily="18" charset="0"/>
                              <a:cs typeface="Times New Roman"/>
                            </a:rPr>
                            <m:t> </m:t>
                          </m:r>
                        </m:e>
                      </m:func>
                      <m:r>
                        <a:rPr lang="en-US" sz="2700" i="1" spc="-95" dirty="0">
                          <a:latin typeface="Cambria Math" panose="02040503050406030204" pitchFamily="18" charset="0"/>
                          <a:cs typeface="Times New Roman"/>
                        </a:rPr>
                        <m:t>)</m:t>
                      </m:r>
                      <m:r>
                        <a:rPr lang="en-US" sz="2700" i="1" spc="10" dirty="0">
                          <a:latin typeface="Cambria Math" panose="02040503050406030204" pitchFamily="18" charset="0"/>
                          <a:cs typeface="Times New Roman"/>
                        </a:rPr>
                        <m:t>.</m:t>
                      </m:r>
                      <m:r>
                        <a:rPr lang="en-US" sz="2700" i="1" spc="-409" dirty="0">
                          <a:latin typeface="Cambria Math" panose="02040503050406030204" pitchFamily="18" charset="0"/>
                          <a:cs typeface="Times New Roman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700" i="1" spc="-60" dirty="0">
                          <a:latin typeface="Cambria Math" panose="02040503050406030204" pitchFamily="18" charset="0"/>
                          <a:cs typeface="Times New Roman"/>
                        </a:rPr>
                        <m:t>l</m:t>
                      </m:r>
                      <m:r>
                        <m:rPr>
                          <m:sty m:val="p"/>
                        </m:rPr>
                        <a:rPr lang="en-US" sz="2700" i="1" spc="155" dirty="0">
                          <a:latin typeface="Cambria Math" panose="02040503050406030204" pitchFamily="18" charset="0"/>
                          <a:cs typeface="Times New Roman"/>
                        </a:rPr>
                        <m:t>o</m:t>
                      </m:r>
                      <m:r>
                        <m:rPr>
                          <m:sty m:val="p"/>
                        </m:rPr>
                        <a:rPr lang="en-US" sz="2700" i="1" spc="145" dirty="0">
                          <a:latin typeface="Cambria Math" panose="02040503050406030204" pitchFamily="18" charset="0"/>
                          <a:cs typeface="Times New Roman"/>
                        </a:rPr>
                        <m:t>g</m:t>
                      </m:r>
                      <m:r>
                        <a:rPr lang="en-US" sz="2700" i="1" spc="145" dirty="0">
                          <a:latin typeface="Cambria Math" panose="02040503050406030204" pitchFamily="18" charset="0"/>
                          <a:cs typeface="Times New Roman"/>
                        </a:rPr>
                        <m:t>⁡(</m:t>
                      </m:r>
                      <m:r>
                        <a:rPr lang="en-US" sz="2700" i="1" spc="35" dirty="0">
                          <a:latin typeface="Cambria Math" panose="02040503050406030204" pitchFamily="18" charset="0"/>
                          <a:cs typeface="Times New Roman"/>
                        </a:rPr>
                        <m:t>𝑁</m:t>
                      </m:r>
                      <m:r>
                        <a:rPr lang="en-US" sz="2700" i="1" spc="15" dirty="0">
                          <a:latin typeface="Cambria Math" panose="02040503050406030204" pitchFamily="18" charset="0"/>
                          <a:cs typeface="Times New Roman"/>
                        </a:rPr>
                        <m:t>/</m:t>
                      </m:r>
                      <m:r>
                        <a:rPr lang="en-US" sz="2700" i="1" spc="75" dirty="0">
                          <a:latin typeface="Cambria Math" panose="02040503050406030204" pitchFamily="18" charset="0"/>
                          <a:cs typeface="Times New Roman"/>
                        </a:rPr>
                        <m:t>𝑑</m:t>
                      </m:r>
                      <m:sSub>
                        <m:sSubPr>
                          <m:ctrlPr>
                            <a:rPr lang="en-US" sz="2700" b="0" i="1" spc="75" dirty="0" smtClean="0"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2700" b="0" i="1" spc="75" dirty="0" smtClean="0">
                              <a:latin typeface="Cambria Math" panose="02040503050406030204" pitchFamily="18" charset="0"/>
                              <a:cs typeface="Times New Roman"/>
                            </a:rPr>
                            <m:t>𝑓</m:t>
                          </m:r>
                        </m:e>
                        <m:sub>
                          <m:r>
                            <a:rPr lang="en-US" sz="2700" b="0" i="1" spc="75" dirty="0" smtClean="0">
                              <a:latin typeface="Cambria Math" panose="02040503050406030204" pitchFamily="18" charset="0"/>
                              <a:cs typeface="Times New Roman"/>
                            </a:rPr>
                            <m:t>𝑡</m:t>
                          </m:r>
                        </m:sub>
                      </m:sSub>
                      <m:r>
                        <a:rPr lang="en-US" sz="2700" i="1" spc="15" dirty="0">
                          <a:latin typeface="Cambria Math" panose="02040503050406030204" pitchFamily="18" charset="0"/>
                          <a:cs typeface="Times New Roman"/>
                        </a:rPr>
                        <m:t>)</m:t>
                      </m:r>
                    </m:oMath>
                  </m:oMathPara>
                </a14:m>
                <a:endParaRPr sz="2700" dirty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182" y="3295995"/>
                <a:ext cx="6572714" cy="4337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0"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-1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li</a:t>
            </a:r>
            <a:r>
              <a:rPr sz="2800" spc="-20" dirty="0">
                <a:solidFill>
                  <a:srgbClr val="FFFFFF"/>
                </a:solidFill>
                <a:latin typeface="Gill Sans MT"/>
                <a:cs typeface="Gill Sans MT"/>
              </a:rPr>
              <a:t>z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io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24</a:t>
            </a:fld>
            <a:endParaRPr spc="10" dirty="0"/>
          </a:p>
        </p:txBody>
      </p:sp>
      <p:sp>
        <p:nvSpPr>
          <p:cNvPr id="4" name="object 4"/>
          <p:cNvSpPr txBox="1"/>
          <p:nvPr/>
        </p:nvSpPr>
        <p:spPr>
          <a:xfrm>
            <a:off x="889088" y="1815856"/>
            <a:ext cx="7061200" cy="776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spc="-5" dirty="0">
                <a:latin typeface="Times New Roman"/>
                <a:cs typeface="Times New Roman"/>
              </a:rPr>
              <a:t>L</a:t>
            </a:r>
            <a:r>
              <a:rPr sz="2350" spc="-30" dirty="0">
                <a:latin typeface="Times New Roman"/>
                <a:cs typeface="Times New Roman"/>
              </a:rPr>
              <a:t>on</a:t>
            </a:r>
            <a:r>
              <a:rPr sz="2350" spc="10" dirty="0">
                <a:latin typeface="Times New Roman"/>
                <a:cs typeface="Times New Roman"/>
              </a:rPr>
              <a:t>g</a:t>
            </a:r>
            <a:r>
              <a:rPr sz="2350" spc="16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do</a:t>
            </a:r>
            <a:r>
              <a:rPr sz="2350" spc="10" dirty="0">
                <a:latin typeface="Times New Roman"/>
                <a:cs typeface="Times New Roman"/>
              </a:rPr>
              <a:t>c</a:t>
            </a:r>
            <a:r>
              <a:rPr sz="2350" spc="8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70" dirty="0">
                <a:latin typeface="Times New Roman"/>
                <a:cs typeface="Times New Roman"/>
              </a:rPr>
              <a:t> </a:t>
            </a:r>
            <a:r>
              <a:rPr sz="2350" spc="10" dirty="0">
                <a:latin typeface="Times New Roman"/>
                <a:cs typeface="Times New Roman"/>
              </a:rPr>
              <a:t>a </a:t>
            </a:r>
            <a:r>
              <a:rPr sz="2350" spc="-30" dirty="0">
                <a:latin typeface="Times New Roman"/>
                <a:cs typeface="Times New Roman"/>
              </a:rPr>
              <a:t>b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10" dirty="0">
                <a:latin typeface="Times New Roman"/>
                <a:cs typeface="Times New Roman"/>
              </a:rPr>
              <a:t>tt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204" dirty="0">
                <a:latin typeface="Times New Roman"/>
                <a:cs typeface="Times New Roman"/>
              </a:rPr>
              <a:t> 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229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10" dirty="0">
                <a:latin typeface="Times New Roman"/>
                <a:cs typeface="Times New Roman"/>
              </a:rPr>
              <a:t>o</a:t>
            </a:r>
            <a:r>
              <a:rPr sz="2350" spc="20" dirty="0">
                <a:latin typeface="Times New Roman"/>
                <a:cs typeface="Times New Roman"/>
              </a:rPr>
              <a:t> 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h</a:t>
            </a:r>
            <a:r>
              <a:rPr sz="2350" spc="95" dirty="0">
                <a:latin typeface="Times New Roman"/>
                <a:cs typeface="Times New Roman"/>
              </a:rPr>
              <a:t> 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10" dirty="0">
                <a:latin typeface="Times New Roman"/>
                <a:cs typeface="Times New Roman"/>
              </a:rPr>
              <a:t>y</a:t>
            </a:r>
            <a:r>
              <a:rPr sz="2350" spc="9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q</a:t>
            </a:r>
            <a:r>
              <a:rPr sz="2350" spc="45" dirty="0">
                <a:latin typeface="Times New Roman"/>
                <a:cs typeface="Times New Roman"/>
              </a:rPr>
              <a:t>u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ry</a:t>
            </a:r>
            <a:endParaRPr sz="23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spc="-20" dirty="0">
                <a:latin typeface="Times New Roman"/>
                <a:cs typeface="Times New Roman"/>
              </a:rPr>
              <a:t>P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10" dirty="0">
                <a:latin typeface="Times New Roman"/>
                <a:cs typeface="Times New Roman"/>
              </a:rPr>
              <a:t>li</a:t>
            </a:r>
            <a:r>
              <a:rPr sz="2350" spc="-40" dirty="0">
                <a:latin typeface="Times New Roman"/>
                <a:cs typeface="Times New Roman"/>
              </a:rPr>
              <a:t>z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225" dirty="0">
                <a:latin typeface="Times New Roman"/>
                <a:cs typeface="Times New Roman"/>
              </a:rPr>
              <a:t> </a:t>
            </a:r>
            <a:r>
              <a:rPr sz="2350" spc="10" dirty="0">
                <a:latin typeface="Times New Roman"/>
                <a:cs typeface="Times New Roman"/>
              </a:rPr>
              <a:t>a 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30" dirty="0">
                <a:latin typeface="Times New Roman"/>
                <a:cs typeface="Times New Roman"/>
              </a:rPr>
              <a:t>on</a:t>
            </a:r>
            <a:r>
              <a:rPr sz="2350" spc="10" dirty="0">
                <a:latin typeface="Times New Roman"/>
                <a:cs typeface="Times New Roman"/>
              </a:rPr>
              <a:t>g</a:t>
            </a:r>
            <a:r>
              <a:rPr sz="2350" spc="16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do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285" dirty="0">
                <a:latin typeface="Times New Roman"/>
                <a:cs typeface="Times New Roman"/>
              </a:rPr>
              <a:t> </a:t>
            </a:r>
            <a:r>
              <a:rPr sz="2350" spc="-45" dirty="0">
                <a:latin typeface="Times New Roman"/>
                <a:cs typeface="Times New Roman"/>
              </a:rPr>
              <a:t>w</a:t>
            </a:r>
            <a:r>
              <a:rPr sz="2350" spc="-10" dirty="0">
                <a:latin typeface="Times New Roman"/>
                <a:cs typeface="Times New Roman"/>
              </a:rPr>
              <a:t>it</a:t>
            </a:r>
            <a:r>
              <a:rPr sz="2350" spc="10" dirty="0">
                <a:latin typeface="Times New Roman"/>
                <a:cs typeface="Times New Roman"/>
              </a:rPr>
              <a:t>h</a:t>
            </a:r>
            <a:r>
              <a:rPr sz="2350" spc="165" dirty="0">
                <a:latin typeface="Times New Roman"/>
                <a:cs typeface="Times New Roman"/>
              </a:rPr>
              <a:t> </a:t>
            </a:r>
            <a:r>
              <a:rPr sz="2350" spc="10" dirty="0">
                <a:latin typeface="Times New Roman"/>
                <a:cs typeface="Times New Roman"/>
              </a:rPr>
              <a:t>a </a:t>
            </a:r>
            <a:r>
              <a:rPr sz="2350" spc="-30" dirty="0">
                <a:latin typeface="Times New Roman"/>
                <a:cs typeface="Times New Roman"/>
              </a:rPr>
              <a:t>do</a:t>
            </a:r>
            <a:r>
              <a:rPr sz="2350" spc="10" dirty="0">
                <a:latin typeface="Times New Roman"/>
                <a:cs typeface="Times New Roman"/>
              </a:rPr>
              <a:t>c</a:t>
            </a:r>
            <a:r>
              <a:rPr sz="2350" spc="8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ng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10" dirty="0">
                <a:latin typeface="Times New Roman"/>
                <a:cs typeface="Times New Roman"/>
              </a:rPr>
              <a:t>h</a:t>
            </a:r>
            <a:r>
              <a:rPr sz="2350" spc="24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no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10" dirty="0">
                <a:latin typeface="Times New Roman"/>
                <a:cs typeface="Times New Roman"/>
              </a:rPr>
              <a:t>li</a:t>
            </a:r>
            <a:r>
              <a:rPr sz="2350" spc="-40" dirty="0">
                <a:latin typeface="Times New Roman"/>
                <a:cs typeface="Times New Roman"/>
              </a:rPr>
              <a:t>ze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endParaRPr sz="2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C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-18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2800" spc="3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ty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81527" y="1837944"/>
            <a:ext cx="5586983" cy="9784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99247" y="3456432"/>
            <a:ext cx="3364992" cy="2313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34856" y="4096511"/>
            <a:ext cx="155575" cy="137160"/>
          </a:xfrm>
          <a:custGeom>
            <a:avLst/>
            <a:gdLst/>
            <a:ahLst/>
            <a:cxnLst/>
            <a:rect l="l" t="t" r="r" b="b"/>
            <a:pathLst>
              <a:path w="155575" h="137160">
                <a:moveTo>
                  <a:pt x="0" y="137160"/>
                </a:moveTo>
                <a:lnTo>
                  <a:pt x="155448" y="137160"/>
                </a:lnTo>
                <a:lnTo>
                  <a:pt x="155448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38159" y="4279391"/>
            <a:ext cx="155575" cy="228600"/>
          </a:xfrm>
          <a:custGeom>
            <a:avLst/>
            <a:gdLst/>
            <a:ahLst/>
            <a:cxnLst/>
            <a:rect l="l" t="t" r="r" b="b"/>
            <a:pathLst>
              <a:path w="155575" h="228600">
                <a:moveTo>
                  <a:pt x="0" y="228599"/>
                </a:moveTo>
                <a:lnTo>
                  <a:pt x="155448" y="228599"/>
                </a:lnTo>
                <a:lnTo>
                  <a:pt x="155448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35640" y="3721608"/>
            <a:ext cx="155575" cy="228600"/>
          </a:xfrm>
          <a:custGeom>
            <a:avLst/>
            <a:gdLst/>
            <a:ahLst/>
            <a:cxnLst/>
            <a:rect l="l" t="t" r="r" b="b"/>
            <a:pathLst>
              <a:path w="155575" h="228600">
                <a:moveTo>
                  <a:pt x="0" y="228600"/>
                </a:moveTo>
                <a:lnTo>
                  <a:pt x="155448" y="228600"/>
                </a:lnTo>
                <a:lnTo>
                  <a:pt x="15544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506456" y="5541264"/>
            <a:ext cx="155575" cy="228600"/>
          </a:xfrm>
          <a:custGeom>
            <a:avLst/>
            <a:gdLst/>
            <a:ahLst/>
            <a:cxnLst/>
            <a:rect l="l" t="t" r="r" b="b"/>
            <a:pathLst>
              <a:path w="155575" h="228600">
                <a:moveTo>
                  <a:pt x="0" y="228600"/>
                </a:moveTo>
                <a:lnTo>
                  <a:pt x="155448" y="228600"/>
                </a:lnTo>
                <a:lnTo>
                  <a:pt x="15544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10"/>
              <p:cNvSpPr txBox="1"/>
              <p:nvPr/>
            </p:nvSpPr>
            <p:spPr>
              <a:xfrm>
                <a:off x="782871" y="2768064"/>
                <a:ext cx="4597312" cy="415050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241300" indent="-228600">
                  <a:lnSpc>
                    <a:spcPct val="100000"/>
                  </a:lnSpc>
                  <a:buClr>
                    <a:srgbClr val="903062"/>
                  </a:buClr>
                  <a:buSzPct val="93617"/>
                  <a:buFont typeface="Wingdings 2"/>
                  <a:buChar char=""/>
                  <a:tabLst>
                    <a:tab pos="241300" algn="l"/>
                  </a:tabLst>
                </a:pPr>
                <a:r>
                  <a:rPr lang="en-US" sz="2350" spc="-40" dirty="0" smtClean="0">
                    <a:latin typeface="Times New Roman"/>
                    <a:cs typeface="Times New Roman"/>
                  </a:rPr>
                  <a:t>c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-55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22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55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-35" dirty="0">
                    <a:latin typeface="Times New Roman"/>
                    <a:cs typeface="Times New Roman"/>
                  </a:rPr>
                  <a:t>m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il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-5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y</a:t>
                </a:r>
                <a:r>
                  <a:rPr lang="en-US" sz="2350" spc="24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f</a:t>
                </a:r>
                <a:r>
                  <a:rPr lang="en-US" sz="2350" dirty="0">
                    <a:latin typeface="Times New Roman"/>
                    <a:cs typeface="Times New Roman"/>
                  </a:rPr>
                  <a:t> </a:t>
                </a:r>
                <a:r>
                  <a:rPr lang="en-US" sz="2350" dirty="0" smtClean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350" i="1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accPr>
                      <m:e>
                        <m:r>
                          <a:rPr lang="en-US" sz="2350" b="0" i="1" smtClean="0">
                            <a:latin typeface="Cambria Math" panose="02040503050406030204" pitchFamily="18" charset="0"/>
                            <a:cs typeface="Times New Roman"/>
                          </a:rPr>
                          <m:t>𝑞</m:t>
                        </m:r>
                      </m:e>
                    </m:acc>
                  </m:oMath>
                </a14:m>
                <a:r>
                  <a:rPr lang="en-US" sz="2350" spc="25" dirty="0" smtClean="0">
                    <a:latin typeface="Times New Roman"/>
                    <a:cs typeface="Times New Roman"/>
                  </a:rPr>
                  <a:t> a</a:t>
                </a:r>
                <a:r>
                  <a:rPr lang="en-US" sz="2350" spc="-30" dirty="0" smtClean="0">
                    <a:latin typeface="Times New Roman"/>
                    <a:cs typeface="Times New Roman"/>
                  </a:rPr>
                  <a:t>n</a:t>
                </a:r>
                <a:r>
                  <a:rPr lang="en-US" sz="2350" spc="10" dirty="0" smtClean="0">
                    <a:latin typeface="Times New Roman"/>
                    <a:cs typeface="Times New Roman"/>
                  </a:rPr>
                  <a:t>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350" i="1" spc="1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accPr>
                      <m:e>
                        <m:r>
                          <a:rPr lang="en-US" sz="2350" b="0" i="1" spc="10" smtClean="0">
                            <a:latin typeface="Cambria Math" panose="02040503050406030204" pitchFamily="18" charset="0"/>
                            <a:cs typeface="Times New Roman"/>
                          </a:rPr>
                          <m:t>𝑑</m:t>
                        </m:r>
                      </m:e>
                    </m:acc>
                  </m:oMath>
                </a14:m>
                <a:endParaRPr sz="2350" dirty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10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71" y="2768064"/>
                <a:ext cx="4597312" cy="415050"/>
              </a:xfrm>
              <a:prstGeom prst="rect">
                <a:avLst/>
              </a:prstGeom>
              <a:blipFill rotWithShape="0">
                <a:blip r:embed="rId5"/>
                <a:stretch>
                  <a:fillRect l="-3046" t="-8824" b="-4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25</a:t>
            </a:fld>
            <a:endParaRPr spc="1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11"/>
              <p:cNvSpPr txBox="1"/>
              <p:nvPr/>
            </p:nvSpPr>
            <p:spPr>
              <a:xfrm>
                <a:off x="1112353" y="3281614"/>
                <a:ext cx="6374929" cy="1573251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241300" indent="-228600">
                  <a:lnSpc>
                    <a:spcPct val="150000"/>
                  </a:lnSpc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241935" algn="l"/>
                    <a:tab pos="1805939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pc="15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200" b="0" i="1" spc="15" smtClean="0">
                            <a:latin typeface="Cambria Math" panose="02040503050406030204" pitchFamily="18" charset="0"/>
                            <a:cs typeface="Times New Roman"/>
                          </a:rPr>
                          <m:t>𝑞</m:t>
                        </m:r>
                      </m:e>
                      <m:sub>
                        <m:r>
                          <a:rPr lang="en-US" sz="2200" b="0" i="1" spc="15" smtClean="0">
                            <a:latin typeface="Cambria Math" panose="02040503050406030204" pitchFamily="18" charset="0"/>
                            <a:cs typeface="Times New Roman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200" spc="15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</a:t>
                </a:r>
                <a:r>
                  <a:rPr lang="en-US" sz="2200" spc="5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200" spc="-65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1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200" spc="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</a:t>
                </a:r>
                <a:r>
                  <a:rPr lang="en-US" sz="2200" spc="-2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pc="-25" dirty="0" smtClean="0">
                        <a:latin typeface="Cambria Math" panose="02040503050406030204" pitchFamily="18" charset="0"/>
                        <a:cs typeface="Times New Roman"/>
                      </a:rPr>
                      <m:t>𝑡</m:t>
                    </m:r>
                    <m:r>
                      <a:rPr lang="en-US" sz="2200" i="1" spc="15" dirty="0" err="1" smtClean="0">
                        <a:latin typeface="Cambria Math" panose="02040503050406030204" pitchFamily="18" charset="0"/>
                        <a:cs typeface="Times New Roman"/>
                      </a:rPr>
                      <m:t>𝑓</m:t>
                    </m:r>
                    <m:r>
                      <a:rPr lang="en-US" sz="2200" b="0" i="1" spc="15" dirty="0" smtClean="0">
                        <a:latin typeface="Cambria Math" panose="02040503050406030204" pitchFamily="18" charset="0"/>
                        <a:cs typeface="Times New Roman"/>
                      </a:rPr>
                      <m:t>_</m:t>
                    </m:r>
                    <m:r>
                      <a:rPr lang="en-US" sz="2200" i="1" spc="15" dirty="0" err="1" smtClean="0">
                        <a:latin typeface="Cambria Math" panose="02040503050406030204" pitchFamily="18" charset="0"/>
                        <a:cs typeface="Times New Roman"/>
                      </a:rPr>
                      <m:t>𝑖</m:t>
                    </m:r>
                    <m:r>
                      <a:rPr lang="en-US" sz="2200" i="1" spc="75" dirty="0" err="1" smtClean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  <m:r>
                      <a:rPr lang="en-US" sz="2200" i="1" spc="5" dirty="0" err="1" smtClean="0">
                        <a:latin typeface="Cambria Math" panose="02040503050406030204" pitchFamily="18" charset="0"/>
                        <a:cs typeface="Times New Roman"/>
                      </a:rPr>
                      <m:t>𝑓</m:t>
                    </m:r>
                  </m:oMath>
                </a14:m>
                <a:r>
                  <a:rPr lang="en-US" sz="2200" spc="-8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8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200" spc="-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200" spc="1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200" spc="-6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200" spc="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ht</a:t>
                </a:r>
                <a:r>
                  <a:rPr lang="en-US" sz="2200" spc="15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en-US" sz="2200" spc="-2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15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200" spc="-3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200" spc="-2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200" spc="15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200" spc="2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b="0" i="1" spc="25" smtClean="0">
                        <a:latin typeface="Cambria Math" panose="02040503050406030204" pitchFamily="18" charset="0"/>
                        <a:cs typeface="Times New Roman"/>
                      </a:rPr>
                      <m:t>𝑖</m:t>
                    </m:r>
                  </m:oMath>
                </a14:m>
                <a:r>
                  <a:rPr lang="en-US" sz="2200" spc="15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</a:t>
                </a:r>
                <a:r>
                  <a:rPr lang="en-US" sz="2200" spc="1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200" spc="5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1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200" spc="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</a:t>
                </a:r>
                <a:r>
                  <a:rPr lang="en-US" sz="2200" spc="-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1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</a:t>
                </a:r>
                <a:r>
                  <a:rPr lang="en-US" sz="2200" spc="-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200" spc="-2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200" spc="-21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200" spc="5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241300" indent="-228600">
                  <a:lnSpc>
                    <a:spcPct val="150000"/>
                  </a:lnSpc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241935" algn="l"/>
                    <a:tab pos="1805939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a-IR" sz="2200" i="1" spc="15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fa-IR" sz="2200" i="1" spc="15">
                            <a:latin typeface="Cambria Math" panose="02040503050406030204" pitchFamily="18" charset="0"/>
                            <a:cs typeface="Times New Roman"/>
                          </a:rPr>
                          <m:t>𝑑</m:t>
                        </m:r>
                      </m:e>
                      <m:sub>
                        <m:r>
                          <a:rPr lang="fa-IR" sz="2200" i="1" spc="15">
                            <a:latin typeface="Cambria Math" panose="02040503050406030204" pitchFamily="18" charset="0"/>
                            <a:cs typeface="Times New Roman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200" spc="1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200" spc="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200" spc="-6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1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200" spc="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</a:t>
                </a:r>
                <a:r>
                  <a:rPr lang="en-US" sz="2200" spc="-2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pc="15" dirty="0">
                        <a:latin typeface="Cambria Math" panose="02040503050406030204" pitchFamily="18" charset="0"/>
                        <a:cs typeface="Times New Roman"/>
                      </a:rPr>
                      <m:t>𝑡𝑓</m:t>
                    </m:r>
                    <m:r>
                      <a:rPr lang="en-US" sz="2200" b="0" i="1" spc="15" dirty="0" smtClean="0">
                        <a:latin typeface="Cambria Math" panose="02040503050406030204" pitchFamily="18" charset="0"/>
                        <a:cs typeface="Times New Roman"/>
                      </a:rPr>
                      <m:t>_</m:t>
                    </m:r>
                    <m:r>
                      <a:rPr lang="en-US" sz="2200" i="1" spc="15" dirty="0">
                        <a:latin typeface="Cambria Math" panose="02040503050406030204" pitchFamily="18" charset="0"/>
                        <a:cs typeface="Times New Roman"/>
                      </a:rPr>
                      <m:t>𝑖</m:t>
                    </m:r>
                    <m:r>
                      <a:rPr lang="en-US" sz="2200" i="1" spc="75" dirty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  <m:r>
                      <a:rPr lang="en-US" sz="2200" i="1" spc="5" dirty="0">
                        <a:latin typeface="Cambria Math" panose="02040503050406030204" pitchFamily="18" charset="0"/>
                        <a:cs typeface="Times New Roman"/>
                      </a:rPr>
                      <m:t>𝑓</m:t>
                    </m:r>
                    <m:r>
                      <a:rPr lang="en-US" sz="2200" i="1" dirty="0">
                        <a:latin typeface="Cambria Math" panose="02040503050406030204" pitchFamily="18" charset="0"/>
                        <a:cs typeface="Times New Roman"/>
                      </a:rPr>
                      <m:t>	</m:t>
                    </m:r>
                  </m:oMath>
                </a14:m>
                <a:r>
                  <a:rPr lang="en-US" sz="2200" spc="-8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sz="2200" spc="-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200" spc="1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200" spc="-6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200" spc="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ht</a:t>
                </a:r>
                <a:r>
                  <a:rPr lang="en-US" sz="2200" spc="15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en-US" sz="2200" spc="-2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1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200" spc="-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200" spc="-2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200" spc="1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200" spc="2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pc="25">
                        <a:latin typeface="Cambria Math" panose="02040503050406030204" pitchFamily="18" charset="0"/>
                        <a:cs typeface="Times New Roman"/>
                      </a:rPr>
                      <m:t>𝑖</m:t>
                    </m:r>
                  </m:oMath>
                </a14:m>
                <a:r>
                  <a:rPr lang="en-US" sz="2200" i="1" spc="-5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1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200" spc="1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200" spc="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1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200" spc="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</a:t>
                </a:r>
                <a:r>
                  <a:rPr lang="en-US" sz="2200" spc="-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1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</a:t>
                </a:r>
                <a:r>
                  <a:rPr lang="en-US" sz="2200" spc="-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200" spc="1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200" spc="-114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200" spc="-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200" spc="1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200" spc="1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200" spc="5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241300" indent="-228600">
                  <a:lnSpc>
                    <a:spcPct val="150000"/>
                  </a:lnSpc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241935" algn="l"/>
                    <a:tab pos="1805939" algn="l"/>
                  </a:tabLst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cs typeface="Times New Roman"/>
                          </a:rPr>
                          <m:t>𝑞</m:t>
                        </m:r>
                      </m:e>
                    </m:acc>
                  </m:oMath>
                </a14:m>
                <a:r>
                  <a:rPr lang="en-US" sz="2200" spc="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</a:t>
                </a:r>
                <a:r>
                  <a:rPr lang="en-US" sz="2200" spc="-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200" spc="1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nd</a:t>
                </a:r>
                <a:r>
                  <a:rPr lang="en-US" sz="2200" spc="3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 spc="35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200" i="1" spc="10">
                                <a:latin typeface="Cambria Math" panose="02040503050406030204" pitchFamily="18" charset="0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sz="2200" i="1" spc="10">
                                <a:latin typeface="Cambria Math" panose="02040503050406030204" pitchFamily="18" charset="0"/>
                                <a:cs typeface="Times New Roman"/>
                              </a:rPr>
                              <m:t>𝑑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200" spc="-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200" spc="-2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200" spc="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200" spc="4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1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200" spc="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</a:t>
                </a:r>
                <a:r>
                  <a:rPr lang="en-US" sz="2200" spc="-3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1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200" spc="-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200" spc="1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200" spc="-7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200" spc="1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200" spc="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hs of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  <a:cs typeface="Times New Roman"/>
                          </a:rPr>
                          <m:t>𝑞</m:t>
                        </m:r>
                      </m:e>
                    </m:acc>
                  </m:oMath>
                </a14:m>
                <a:r>
                  <a:rPr lang="en-US" sz="2200" spc="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pc="-35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200" spc="1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200" i="1" spc="1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accPr>
                      <m:e>
                        <m:r>
                          <a:rPr lang="en-US" sz="2200" i="1" spc="10">
                            <a:latin typeface="Cambria Math" panose="02040503050406030204" pitchFamily="18" charset="0"/>
                            <a:cs typeface="Times New Roman"/>
                          </a:rPr>
                          <m:t>𝑑</m:t>
                        </m:r>
                      </m:e>
                    </m:acc>
                  </m:oMath>
                </a14:m>
                <a:r>
                  <a:rPr lang="en-US" sz="2200" spc="1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353" y="3281614"/>
                <a:ext cx="6374929" cy="1573251"/>
              </a:xfrm>
              <a:prstGeom prst="rect">
                <a:avLst/>
              </a:prstGeom>
              <a:blipFill rotWithShape="0">
                <a:blip r:embed="rId6"/>
                <a:stretch>
                  <a:fillRect l="-1912" b="-8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bject 13"/>
          <p:cNvSpPr txBox="1"/>
          <p:nvPr/>
        </p:nvSpPr>
        <p:spPr>
          <a:xfrm>
            <a:off x="889088" y="5124704"/>
            <a:ext cx="5400675" cy="3616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939"/>
              </a:spcBef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spc="-45" dirty="0" smtClean="0">
                <a:latin typeface="Times New Roman"/>
                <a:cs typeface="Times New Roman"/>
              </a:rPr>
              <a:t>A</a:t>
            </a:r>
            <a:r>
              <a:rPr sz="2350" spc="-10" dirty="0" smtClean="0">
                <a:latin typeface="Times New Roman"/>
                <a:cs typeface="Times New Roman"/>
              </a:rPr>
              <a:t>l</a:t>
            </a:r>
            <a:r>
              <a:rPr sz="2350" spc="-55" dirty="0" smtClean="0">
                <a:latin typeface="Times New Roman"/>
                <a:cs typeface="Times New Roman"/>
              </a:rPr>
              <a:t>s</a:t>
            </a:r>
            <a:r>
              <a:rPr sz="2350" spc="10" dirty="0" smtClean="0">
                <a:latin typeface="Times New Roman"/>
                <a:cs typeface="Times New Roman"/>
              </a:rPr>
              <a:t>o</a:t>
            </a:r>
            <a:r>
              <a:rPr sz="2350" spc="165" dirty="0" smtClean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30" dirty="0">
                <a:latin typeface="Times New Roman"/>
                <a:cs typeface="Times New Roman"/>
              </a:rPr>
              <a:t>d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28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do</a:t>
            </a:r>
            <a:r>
              <a:rPr sz="2350" spc="10" dirty="0">
                <a:latin typeface="Times New Roman"/>
                <a:cs typeface="Times New Roman"/>
              </a:rPr>
              <a:t>c</a:t>
            </a:r>
            <a:r>
              <a:rPr sz="2350" spc="8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ng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10" dirty="0">
                <a:latin typeface="Times New Roman"/>
                <a:cs typeface="Times New Roman"/>
              </a:rPr>
              <a:t>h</a:t>
            </a:r>
            <a:r>
              <a:rPr sz="2350" spc="24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no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10" dirty="0">
                <a:latin typeface="Times New Roman"/>
                <a:cs typeface="Times New Roman"/>
              </a:rPr>
              <a:t>li</a:t>
            </a:r>
            <a:r>
              <a:rPr sz="2350" spc="-40" dirty="0">
                <a:latin typeface="Times New Roman"/>
                <a:cs typeface="Times New Roman"/>
              </a:rPr>
              <a:t>z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10" dirty="0">
                <a:latin typeface="Times New Roman"/>
                <a:cs typeface="Times New Roman"/>
              </a:rPr>
              <a:t>ti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10" dirty="0">
                <a:latin typeface="Times New Roman"/>
                <a:cs typeface="Times New Roman"/>
              </a:rPr>
              <a:t>n</a:t>
            </a:r>
            <a:endParaRPr sz="235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202546" y="4068240"/>
            <a:ext cx="126364" cy="227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6</a:t>
            </a:r>
            <a:endParaRPr sz="1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0" algn="ctr">
              <a:lnSpc>
                <a:spcPct val="100000"/>
              </a:lnSpc>
            </a:pPr>
            <a:r>
              <a:rPr sz="2800" spc="-260" dirty="0">
                <a:solidFill>
                  <a:srgbClr val="FFFFFF"/>
                </a:solidFill>
                <a:latin typeface="Gill Sans MT"/>
                <a:cs typeface="Gill Sans MT"/>
              </a:rPr>
              <a:t>V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ct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-9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ce</a:t>
            </a:r>
            <a:r>
              <a:rPr sz="2800" spc="-12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26</a:t>
            </a:fld>
            <a:endParaRPr spc="10" dirty="0"/>
          </a:p>
        </p:txBody>
      </p:sp>
      <p:sp>
        <p:nvSpPr>
          <p:cNvPr id="4" name="object 4"/>
          <p:cNvSpPr txBox="1"/>
          <p:nvPr/>
        </p:nvSpPr>
        <p:spPr>
          <a:xfrm>
            <a:off x="889088" y="1815856"/>
            <a:ext cx="7033895" cy="2297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spc="-4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dv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g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endParaRPr sz="2350">
              <a:latin typeface="Times New Roman"/>
              <a:cs typeface="Times New Roman"/>
            </a:endParaRPr>
          </a:p>
          <a:p>
            <a:pPr marL="699135" lvl="1" indent="-229235">
              <a:lnSpc>
                <a:spcPct val="100000"/>
              </a:lnSpc>
              <a:spcBef>
                <a:spcPts val="63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99770" algn="l"/>
              </a:tabLst>
            </a:pPr>
            <a:r>
              <a:rPr sz="2000" spc="25" dirty="0">
                <a:latin typeface="Times New Roman"/>
                <a:cs typeface="Times New Roman"/>
              </a:rPr>
              <a:t>S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pu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ti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fr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90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k 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25" dirty="0">
                <a:latin typeface="Times New Roman"/>
                <a:cs typeface="Times New Roman"/>
              </a:rPr>
              <a:t> r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nk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</a:t>
            </a:r>
            <a:endParaRPr sz="2000">
              <a:latin typeface="Times New Roman"/>
              <a:cs typeface="Times New Roman"/>
            </a:endParaRPr>
          </a:p>
          <a:p>
            <a:pPr marL="699135" lvl="1" indent="-229235">
              <a:lnSpc>
                <a:spcPct val="100000"/>
              </a:lnSpc>
              <a:spcBef>
                <a:spcPts val="63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99770" algn="l"/>
              </a:tabLst>
            </a:pPr>
            <a:r>
              <a:rPr sz="2000" spc="-9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ny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10" dirty="0">
                <a:latin typeface="Times New Roman"/>
                <a:cs typeface="Times New Roman"/>
              </a:rPr>
              <a:t>il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10" dirty="0">
                <a:latin typeface="Times New Roman"/>
                <a:cs typeface="Times New Roman"/>
              </a:rPr>
              <a:t>it</a:t>
            </a:r>
            <a:r>
              <a:rPr sz="2000" dirty="0">
                <a:latin typeface="Times New Roman"/>
                <a:cs typeface="Times New Roman"/>
              </a:rPr>
              <a:t>y 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ea</a:t>
            </a:r>
            <a:r>
              <a:rPr sz="2000" dirty="0">
                <a:latin typeface="Times New Roman"/>
                <a:cs typeface="Times New Roman"/>
              </a:rPr>
              <a:t>su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m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90" dirty="0">
                <a:latin typeface="Times New Roman"/>
                <a:cs typeface="Times New Roman"/>
              </a:rPr>
              <a:t>w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spc="-7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10" dirty="0">
                <a:latin typeface="Times New Roman"/>
                <a:cs typeface="Times New Roman"/>
              </a:rPr>
              <a:t>ti</a:t>
            </a:r>
            <a:r>
              <a:rPr sz="2000" dirty="0">
                <a:latin typeface="Times New Roman"/>
                <a:cs typeface="Times New Roman"/>
              </a:rPr>
              <a:t>ng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ca</a:t>
            </a:r>
            <a:r>
              <a:rPr sz="2000" dirty="0">
                <a:latin typeface="Times New Roman"/>
                <a:cs typeface="Times New Roman"/>
              </a:rPr>
              <a:t>n be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365"/>
              </a:spcBef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spc="20" dirty="0">
                <a:latin typeface="Times New Roman"/>
                <a:cs typeface="Times New Roman"/>
              </a:rPr>
              <a:t>D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55" dirty="0">
                <a:latin typeface="Times New Roman"/>
                <a:cs typeface="Times New Roman"/>
              </a:rPr>
              <a:t>s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dv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g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endParaRPr sz="2350">
              <a:latin typeface="Times New Roman"/>
              <a:cs typeface="Times New Roman"/>
            </a:endParaRPr>
          </a:p>
          <a:p>
            <a:pPr marL="699135" lvl="1" indent="-229235">
              <a:lnSpc>
                <a:spcPct val="100000"/>
              </a:lnSpc>
              <a:spcBef>
                <a:spcPts val="555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99770" algn="l"/>
              </a:tabLst>
            </a:pPr>
            <a:r>
              <a:rPr sz="2000" spc="-9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ssu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ti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m</a:t>
            </a:r>
            <a:r>
              <a:rPr sz="2000" spc="10" dirty="0">
                <a:latin typeface="Times New Roman"/>
                <a:cs typeface="Times New Roman"/>
              </a:rPr>
              <a:t> i</a:t>
            </a:r>
            <a:r>
              <a:rPr sz="2000" dirty="0">
                <a:latin typeface="Times New Roman"/>
                <a:cs typeface="Times New Roman"/>
              </a:rPr>
              <a:t>nd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nd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7620" algn="ctr">
              <a:lnSpc>
                <a:spcPct val="100000"/>
              </a:lnSpc>
            </a:pPr>
            <a:r>
              <a:rPr sz="2800" spc="-1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lin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27</a:t>
            </a:fld>
            <a:endParaRPr spc="10" dirty="0"/>
          </a:p>
        </p:txBody>
      </p:sp>
      <p:sp>
        <p:nvSpPr>
          <p:cNvPr id="4" name="object 4"/>
          <p:cNvSpPr txBox="1"/>
          <p:nvPr/>
        </p:nvSpPr>
        <p:spPr>
          <a:xfrm>
            <a:off x="1219200" y="1828800"/>
            <a:ext cx="3886200" cy="1251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spc="15" dirty="0">
                <a:latin typeface="Times New Roman"/>
                <a:cs typeface="Times New Roman"/>
              </a:rPr>
              <a:t>B</a:t>
            </a:r>
            <a:r>
              <a:rPr sz="2350" spc="-30" dirty="0">
                <a:latin typeface="Times New Roman"/>
                <a:cs typeface="Times New Roman"/>
              </a:rPr>
              <a:t>oo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10" dirty="0">
                <a:latin typeface="Times New Roman"/>
                <a:cs typeface="Times New Roman"/>
              </a:rPr>
              <a:t>n</a:t>
            </a:r>
            <a:r>
              <a:rPr sz="2350" spc="165" dirty="0">
                <a:latin typeface="Times New Roman"/>
                <a:cs typeface="Times New Roman"/>
              </a:rPr>
              <a:t> 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30" dirty="0">
                <a:latin typeface="Times New Roman"/>
                <a:cs typeface="Times New Roman"/>
              </a:rPr>
              <a:t>od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l</a:t>
            </a:r>
            <a:endParaRPr sz="235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spc="-335" dirty="0">
                <a:latin typeface="Times New Roman"/>
                <a:cs typeface="Times New Roman"/>
              </a:rPr>
              <a:t>V</a:t>
            </a:r>
            <a:r>
              <a:rPr sz="2350" spc="-40" dirty="0">
                <a:latin typeface="Times New Roman"/>
                <a:cs typeface="Times New Roman"/>
              </a:rPr>
              <a:t>ec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275" dirty="0">
                <a:latin typeface="Times New Roman"/>
                <a:cs typeface="Times New Roman"/>
              </a:rPr>
              <a:t> </a:t>
            </a:r>
            <a:r>
              <a:rPr sz="2350" spc="-55" dirty="0">
                <a:latin typeface="Times New Roman"/>
                <a:cs typeface="Times New Roman"/>
              </a:rPr>
              <a:t>s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225" dirty="0">
                <a:latin typeface="Times New Roman"/>
                <a:cs typeface="Times New Roman"/>
              </a:rPr>
              <a:t> 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30" dirty="0">
                <a:latin typeface="Times New Roman"/>
                <a:cs typeface="Times New Roman"/>
              </a:rPr>
              <a:t>od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l</a:t>
            </a:r>
            <a:endParaRPr sz="235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b="1" spc="-5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P</a:t>
            </a:r>
            <a:r>
              <a:rPr sz="2350" b="1" spc="-4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r</a:t>
            </a:r>
            <a:r>
              <a:rPr sz="2350" b="1" spc="4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o</a:t>
            </a:r>
            <a:r>
              <a:rPr sz="2350" b="1" spc="-2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b</a:t>
            </a:r>
            <a:r>
              <a:rPr sz="2350" b="1" spc="-3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sz="2350" b="1" spc="-2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b</a:t>
            </a:r>
            <a:r>
              <a:rPr sz="2350" b="1" spc="-1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ili</a:t>
            </a:r>
            <a:r>
              <a:rPr sz="2350" b="1" spc="1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sz="2350" b="1" spc="5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sz="2350" b="1" spc="-5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i</a:t>
            </a:r>
            <a:r>
              <a:rPr sz="2350" b="1" spc="10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c</a:t>
            </a:r>
            <a:r>
              <a:rPr sz="2350" b="1" spc="225" dirty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350" b="1" spc="-25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m</a:t>
            </a:r>
            <a:r>
              <a:rPr sz="2350" b="1" spc="4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o</a:t>
            </a:r>
            <a:r>
              <a:rPr sz="2350" b="1" spc="-2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d</a:t>
            </a:r>
            <a:r>
              <a:rPr sz="2350" b="1" spc="25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sz="2350" b="1" spc="5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l</a:t>
            </a:r>
            <a:r>
              <a:rPr lang="en-US" sz="2350" b="1" spc="5" dirty="0" smtClean="0">
                <a:solidFill>
                  <a:schemeClr val="bg1">
                    <a:lumMod val="65000"/>
                  </a:schemeClr>
                </a:solidFill>
                <a:latin typeface="Times New Roman"/>
                <a:cs typeface="Times New Roman"/>
              </a:rPr>
              <a:t>*</a:t>
            </a:r>
            <a:endParaRPr sz="2350" dirty="0">
              <a:solidFill>
                <a:schemeClr val="bg1">
                  <a:lumMod val="6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58674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* این مبحث در امتحان نخواهد بود. برای مطالعه دانشجویان گرامی قرار گرفته است</a:t>
            </a:r>
            <a:endParaRPr lang="en-US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2800" spc="-100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ob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bili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st</a:t>
            </a:r>
            <a:r>
              <a:rPr sz="2800" spc="-4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cs</a:t>
            </a:r>
            <a:r>
              <a:rPr sz="2800" spc="-21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-3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ho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ds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28</a:t>
            </a:fld>
            <a:endParaRPr spc="10" dirty="0"/>
          </a:p>
        </p:txBody>
      </p:sp>
      <p:sp>
        <p:nvSpPr>
          <p:cNvPr id="4" name="object 4"/>
          <p:cNvSpPr txBox="1"/>
          <p:nvPr/>
        </p:nvSpPr>
        <p:spPr>
          <a:xfrm>
            <a:off x="660171" y="1815856"/>
            <a:ext cx="6499225" cy="3057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indent="-301625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15" dirty="0">
                <a:latin typeface="Times New Roman"/>
                <a:cs typeface="Times New Roman"/>
              </a:rPr>
              <a:t>C</a:t>
            </a:r>
            <a:r>
              <a:rPr sz="2350" spc="-15" dirty="0">
                <a:latin typeface="Times New Roman"/>
                <a:cs typeface="Times New Roman"/>
              </a:rPr>
              <a:t>l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60" dirty="0">
                <a:latin typeface="Times New Roman"/>
                <a:cs typeface="Times New Roman"/>
              </a:rPr>
              <a:t>ss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l</a:t>
            </a:r>
            <a:r>
              <a:rPr sz="2350" spc="18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0" dirty="0">
                <a:latin typeface="Times New Roman"/>
                <a:cs typeface="Times New Roman"/>
              </a:rPr>
              <a:t>ob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b</a:t>
            </a:r>
            <a:r>
              <a:rPr sz="2350" spc="-10" dirty="0">
                <a:latin typeface="Times New Roman"/>
                <a:cs typeface="Times New Roman"/>
              </a:rPr>
              <a:t>ili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60" dirty="0">
                <a:latin typeface="Times New Roman"/>
                <a:cs typeface="Times New Roman"/>
              </a:rPr>
              <a:t>i</a:t>
            </a:r>
            <a:r>
              <a:rPr sz="2350" spc="10" dirty="0">
                <a:latin typeface="Times New Roman"/>
                <a:cs typeface="Times New Roman"/>
              </a:rPr>
              <a:t>c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90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v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l</a:t>
            </a:r>
            <a:r>
              <a:rPr sz="2350" spc="185" dirty="0">
                <a:latin typeface="Times New Roman"/>
                <a:cs typeface="Times New Roman"/>
              </a:rPr>
              <a:t> 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30" dirty="0">
                <a:latin typeface="Times New Roman"/>
                <a:cs typeface="Times New Roman"/>
              </a:rPr>
              <a:t>od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l</a:t>
            </a:r>
            <a:endParaRPr sz="2350">
              <a:latin typeface="Times New Roman"/>
              <a:cs typeface="Times New Roman"/>
            </a:endParaRPr>
          </a:p>
          <a:p>
            <a:pPr marL="643890" lvl="1" indent="-311150">
              <a:lnSpc>
                <a:spcPct val="100000"/>
              </a:lnSpc>
              <a:spcBef>
                <a:spcPts val="1135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35" dirty="0">
                <a:latin typeface="Times New Roman"/>
                <a:cs typeface="Times New Roman"/>
              </a:rPr>
              <a:t>P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10" dirty="0">
                <a:latin typeface="Times New Roman"/>
                <a:cs typeface="Times New Roman"/>
              </a:rPr>
              <a:t>ob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b</a:t>
            </a:r>
            <a:r>
              <a:rPr sz="2000" spc="15" dirty="0">
                <a:latin typeface="Times New Roman"/>
                <a:cs typeface="Times New Roman"/>
              </a:rPr>
              <a:t>ilit</a:t>
            </a:r>
            <a:r>
              <a:rPr sz="2000" spc="10" dirty="0">
                <a:latin typeface="Times New Roman"/>
                <a:cs typeface="Times New Roman"/>
              </a:rPr>
              <a:t>y</a:t>
            </a:r>
            <a:r>
              <a:rPr sz="2000" spc="-14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nking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p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spc="10" dirty="0">
                <a:latin typeface="Times New Roman"/>
                <a:cs typeface="Times New Roman"/>
              </a:rPr>
              <a:t>p</a:t>
            </a:r>
            <a:r>
              <a:rPr sz="2000" spc="15" dirty="0">
                <a:latin typeface="Times New Roman"/>
                <a:cs typeface="Times New Roman"/>
              </a:rPr>
              <a:t>l</a:t>
            </a:r>
            <a:r>
              <a:rPr sz="2000" spc="5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909319" lvl="2" indent="-265430">
              <a:lnSpc>
                <a:spcPct val="100000"/>
              </a:lnSpc>
              <a:spcBef>
                <a:spcPts val="104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909955" algn="l"/>
              </a:tabLst>
            </a:pPr>
            <a:r>
              <a:rPr sz="1800" spc="-50" dirty="0">
                <a:latin typeface="Times New Roman"/>
                <a:cs typeface="Times New Roman"/>
              </a:rPr>
              <a:t>B</a:t>
            </a:r>
            <a:r>
              <a:rPr sz="1800" spc="-70" dirty="0">
                <a:latin typeface="Times New Roman"/>
                <a:cs typeface="Times New Roman"/>
              </a:rPr>
              <a:t>i</a:t>
            </a:r>
            <a:r>
              <a:rPr sz="1800" spc="30" dirty="0">
                <a:latin typeface="Times New Roman"/>
                <a:cs typeface="Times New Roman"/>
              </a:rPr>
              <a:t>n</a:t>
            </a:r>
            <a:r>
              <a:rPr sz="1800" spc="-10" dirty="0">
                <a:latin typeface="Times New Roman"/>
                <a:cs typeface="Times New Roman"/>
              </a:rPr>
              <a:t>a</a:t>
            </a:r>
            <a:r>
              <a:rPr sz="1800" spc="-25" dirty="0">
                <a:latin typeface="Times New Roman"/>
                <a:cs typeface="Times New Roman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I</a:t>
            </a:r>
            <a:r>
              <a:rPr sz="1800" spc="30" dirty="0">
                <a:latin typeface="Times New Roman"/>
                <a:cs typeface="Times New Roman"/>
              </a:rPr>
              <a:t>nd</a:t>
            </a:r>
            <a:r>
              <a:rPr sz="1800" spc="-10" dirty="0">
                <a:latin typeface="Times New Roman"/>
                <a:cs typeface="Times New Roman"/>
              </a:rPr>
              <a:t>e</a:t>
            </a:r>
            <a:r>
              <a:rPr sz="1800" spc="30" dirty="0">
                <a:latin typeface="Times New Roman"/>
                <a:cs typeface="Times New Roman"/>
              </a:rPr>
              <a:t>p</a:t>
            </a:r>
            <a:r>
              <a:rPr sz="1800" spc="-10" dirty="0">
                <a:latin typeface="Times New Roman"/>
                <a:cs typeface="Times New Roman"/>
              </a:rPr>
              <a:t>e</a:t>
            </a:r>
            <a:r>
              <a:rPr sz="1800" spc="30" dirty="0">
                <a:latin typeface="Times New Roman"/>
                <a:cs typeface="Times New Roman"/>
              </a:rPr>
              <a:t>nd</a:t>
            </a:r>
            <a:r>
              <a:rPr sz="1800" spc="-10" dirty="0">
                <a:latin typeface="Times New Roman"/>
                <a:cs typeface="Times New Roman"/>
              </a:rPr>
              <a:t>e</a:t>
            </a:r>
            <a:r>
              <a:rPr sz="1800" spc="30" dirty="0">
                <a:latin typeface="Times New Roman"/>
                <a:cs typeface="Times New Roman"/>
              </a:rPr>
              <a:t>n</a:t>
            </a:r>
            <a:r>
              <a:rPr sz="1800" spc="-10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-17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M</a:t>
            </a:r>
            <a:r>
              <a:rPr sz="1800" spc="30" dirty="0">
                <a:latin typeface="Times New Roman"/>
                <a:cs typeface="Times New Roman"/>
              </a:rPr>
              <a:t>od</a:t>
            </a:r>
            <a:r>
              <a:rPr sz="1800" spc="-10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l</a:t>
            </a:r>
            <a:endParaRPr sz="1800">
              <a:latin typeface="Times New Roman"/>
              <a:cs typeface="Times New Roman"/>
            </a:endParaRPr>
          </a:p>
          <a:p>
            <a:pPr marL="909319" lvl="2" indent="-265430">
              <a:lnSpc>
                <a:spcPct val="100000"/>
              </a:lnSpc>
              <a:spcBef>
                <a:spcPts val="101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909955" algn="l"/>
              </a:tabLst>
            </a:pPr>
            <a:r>
              <a:rPr sz="1800" spc="-50" dirty="0">
                <a:latin typeface="Times New Roman"/>
                <a:cs typeface="Times New Roman"/>
              </a:rPr>
              <a:t>B</a:t>
            </a:r>
            <a:r>
              <a:rPr sz="1800" spc="-10" dirty="0">
                <a:latin typeface="Times New Roman"/>
                <a:cs typeface="Times New Roman"/>
              </a:rPr>
              <a:t>e</a:t>
            </a:r>
            <a:r>
              <a:rPr sz="1800" spc="1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-15" dirty="0">
                <a:latin typeface="Times New Roman"/>
                <a:cs typeface="Times New Roman"/>
              </a:rPr>
              <a:t>M</a:t>
            </a:r>
            <a:r>
              <a:rPr sz="1800" spc="-10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tc</a:t>
            </a:r>
            <a:r>
              <a:rPr sz="1800" spc="20" dirty="0">
                <a:latin typeface="Times New Roman"/>
                <a:cs typeface="Times New Roman"/>
              </a:rPr>
              <a:t>h</a:t>
            </a:r>
            <a:r>
              <a:rPr sz="1800" spc="-40" dirty="0"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5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(</a:t>
            </a:r>
            <a:r>
              <a:rPr sz="1800" spc="-10" dirty="0">
                <a:latin typeface="Times New Roman"/>
                <a:cs typeface="Times New Roman"/>
              </a:rPr>
              <a:t>O</a:t>
            </a:r>
            <a:r>
              <a:rPr sz="1800" spc="-40" dirty="0">
                <a:latin typeface="Times New Roman"/>
                <a:cs typeface="Times New Roman"/>
              </a:rPr>
              <a:t>k</a:t>
            </a:r>
            <a:r>
              <a:rPr sz="1800" spc="-10" dirty="0">
                <a:latin typeface="Times New Roman"/>
                <a:cs typeface="Times New Roman"/>
              </a:rPr>
              <a:t>a</a:t>
            </a:r>
            <a:r>
              <a:rPr sz="1800" spc="30" dirty="0">
                <a:latin typeface="Times New Roman"/>
                <a:cs typeface="Times New Roman"/>
              </a:rPr>
              <a:t>p</a:t>
            </a:r>
            <a:r>
              <a:rPr sz="1800" spc="-75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  <a:p>
            <a:pPr marL="314325" indent="-301625">
              <a:lnSpc>
                <a:spcPct val="100000"/>
              </a:lnSpc>
              <a:spcBef>
                <a:spcPts val="1255"/>
              </a:spcBef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15" dirty="0">
                <a:latin typeface="Times New Roman"/>
                <a:cs typeface="Times New Roman"/>
              </a:rPr>
              <a:t>B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y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10" dirty="0">
                <a:latin typeface="Times New Roman"/>
                <a:cs typeface="Times New Roman"/>
              </a:rPr>
              <a:t>n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45" dirty="0">
                <a:latin typeface="Times New Roman"/>
                <a:cs typeface="Times New Roman"/>
              </a:rPr>
              <a:t>w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40" dirty="0">
                <a:latin typeface="Times New Roman"/>
                <a:cs typeface="Times New Roman"/>
              </a:rPr>
              <a:t>k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285" dirty="0">
                <a:latin typeface="Times New Roman"/>
                <a:cs typeface="Times New Roman"/>
              </a:rPr>
              <a:t> </a:t>
            </a:r>
            <a:r>
              <a:rPr sz="2350" spc="-70" dirty="0">
                <a:latin typeface="Times New Roman"/>
                <a:cs typeface="Times New Roman"/>
              </a:rPr>
              <a:t>f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13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x</a:t>
            </a:r>
            <a:r>
              <a:rPr sz="2350" spc="5" dirty="0">
                <a:latin typeface="Times New Roman"/>
                <a:cs typeface="Times New Roman"/>
              </a:rPr>
              <a:t>t</a:t>
            </a:r>
            <a:r>
              <a:rPr sz="2350" spc="114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v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l</a:t>
            </a:r>
            <a:endParaRPr sz="2350">
              <a:latin typeface="Times New Roman"/>
              <a:cs typeface="Times New Roman"/>
            </a:endParaRPr>
          </a:p>
          <a:p>
            <a:pPr marL="314325" indent="-301625">
              <a:lnSpc>
                <a:spcPct val="100000"/>
              </a:lnSpc>
              <a:spcBef>
                <a:spcPts val="1220"/>
              </a:spcBef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-5" dirty="0">
                <a:latin typeface="Times New Roman"/>
                <a:cs typeface="Times New Roman"/>
              </a:rPr>
              <a:t>L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ng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g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150" dirty="0">
                <a:latin typeface="Times New Roman"/>
                <a:cs typeface="Times New Roman"/>
              </a:rPr>
              <a:t> 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30" dirty="0">
                <a:latin typeface="Times New Roman"/>
                <a:cs typeface="Times New Roman"/>
              </a:rPr>
              <a:t>od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l</a:t>
            </a:r>
            <a:r>
              <a:rPr sz="2350" spc="185" dirty="0">
                <a:latin typeface="Times New Roman"/>
                <a:cs typeface="Times New Roman"/>
              </a:rPr>
              <a:t> 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pp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h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10" dirty="0">
                <a:latin typeface="Times New Roman"/>
                <a:cs typeface="Times New Roman"/>
              </a:rPr>
              <a:t>o</a:t>
            </a:r>
            <a:r>
              <a:rPr sz="2350" spc="90" dirty="0">
                <a:latin typeface="Times New Roman"/>
                <a:cs typeface="Times New Roman"/>
              </a:rPr>
              <a:t> </a:t>
            </a:r>
            <a:r>
              <a:rPr sz="2350" spc="10" dirty="0">
                <a:latin typeface="Times New Roman"/>
                <a:cs typeface="Times New Roman"/>
              </a:rPr>
              <a:t>IR</a:t>
            </a:r>
            <a:endParaRPr sz="2350">
              <a:latin typeface="Times New Roman"/>
              <a:cs typeface="Times New Roman"/>
            </a:endParaRPr>
          </a:p>
          <a:p>
            <a:pPr marL="643890" lvl="1" indent="-311150">
              <a:lnSpc>
                <a:spcPct val="100000"/>
              </a:lnSpc>
              <a:spcBef>
                <a:spcPts val="106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-100" dirty="0">
                <a:latin typeface="Times New Roman"/>
                <a:cs typeface="Times New Roman"/>
              </a:rPr>
              <a:t>I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po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ece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90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k,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90" dirty="0">
                <a:latin typeface="Times New Roman"/>
                <a:cs typeface="Times New Roman"/>
              </a:rPr>
              <a:t>w</a:t>
            </a:r>
            <a:r>
              <a:rPr sz="2000" spc="10" dirty="0">
                <a:latin typeface="Times New Roman"/>
                <a:cs typeface="Times New Roman"/>
              </a:rPr>
              <a:t>il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150" dirty="0">
                <a:latin typeface="Times New Roman"/>
                <a:cs typeface="Times New Roman"/>
              </a:rPr>
              <a:t>v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21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xt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spc="-35" dirty="0">
                <a:latin typeface="Times New Roman"/>
                <a:cs typeface="Times New Roman"/>
              </a:rPr>
              <a:t>ec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491865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2800" spc="-10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ili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st</a:t>
            </a:r>
            <a:r>
              <a:rPr sz="2800" spc="-5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</a:t>
            </a:r>
            <a:r>
              <a:rPr sz="2800" spc="-21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v</a:t>
            </a:r>
            <a:r>
              <a:rPr sz="2800" spc="-15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.</a:t>
            </a:r>
            <a:r>
              <a:rPr sz="2800" spc="-31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h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4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29</a:t>
            </a:fld>
            <a:endParaRPr spc="10" dirty="0"/>
          </a:p>
        </p:txBody>
      </p:sp>
      <p:sp>
        <p:nvSpPr>
          <p:cNvPr id="4" name="object 4"/>
          <p:cNvSpPr txBox="1"/>
          <p:nvPr/>
        </p:nvSpPr>
        <p:spPr>
          <a:xfrm>
            <a:off x="660171" y="1815856"/>
            <a:ext cx="10500360" cy="41103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indent="-301625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-45" dirty="0">
                <a:latin typeface="Times New Roman"/>
                <a:cs typeface="Times New Roman"/>
              </a:rPr>
              <a:t>V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5" dirty="0">
                <a:latin typeface="Times New Roman"/>
                <a:cs typeface="Times New Roman"/>
              </a:rPr>
              <a:t>.</a:t>
            </a:r>
            <a:r>
              <a:rPr sz="2350" spc="180" dirty="0">
                <a:latin typeface="Times New Roman"/>
                <a:cs typeface="Times New Roman"/>
              </a:rPr>
              <a:t> </a:t>
            </a:r>
            <a:r>
              <a:rPr sz="2350" spc="15" dirty="0">
                <a:latin typeface="Times New Roman"/>
                <a:cs typeface="Times New Roman"/>
              </a:rPr>
              <a:t>B</a:t>
            </a:r>
            <a:r>
              <a:rPr sz="2350" spc="-35" dirty="0">
                <a:latin typeface="Times New Roman"/>
                <a:cs typeface="Times New Roman"/>
              </a:rPr>
              <a:t>o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10" dirty="0">
                <a:latin typeface="Times New Roman"/>
                <a:cs typeface="Times New Roman"/>
              </a:rPr>
              <a:t>n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30" dirty="0">
                <a:latin typeface="Times New Roman"/>
                <a:cs typeface="Times New Roman"/>
              </a:rPr>
              <a:t>od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l</a:t>
            </a:r>
            <a:endParaRPr sz="2350">
              <a:latin typeface="Times New Roman"/>
              <a:cs typeface="Times New Roman"/>
            </a:endParaRPr>
          </a:p>
          <a:p>
            <a:pPr marL="643890" lvl="1" indent="-311150">
              <a:lnSpc>
                <a:spcPct val="100000"/>
              </a:lnSpc>
              <a:spcBef>
                <a:spcPts val="1135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35" dirty="0">
                <a:latin typeface="Times New Roman"/>
                <a:cs typeface="Times New Roman"/>
              </a:rPr>
              <a:t>P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10" dirty="0">
                <a:latin typeface="Times New Roman"/>
                <a:cs typeface="Times New Roman"/>
              </a:rPr>
              <a:t>ob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b</a:t>
            </a:r>
            <a:r>
              <a:rPr sz="2000" spc="15" dirty="0">
                <a:latin typeface="Times New Roman"/>
                <a:cs typeface="Times New Roman"/>
              </a:rPr>
              <a:t>ili</a:t>
            </a:r>
            <a:r>
              <a:rPr sz="2000" spc="5" dirty="0">
                <a:latin typeface="Times New Roman"/>
                <a:cs typeface="Times New Roman"/>
              </a:rPr>
              <a:t>s</a:t>
            </a:r>
            <a:r>
              <a:rPr sz="2000" spc="20" dirty="0">
                <a:latin typeface="Times New Roman"/>
                <a:cs typeface="Times New Roman"/>
              </a:rPr>
              <a:t>t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c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spc="-120" dirty="0">
                <a:latin typeface="Times New Roman"/>
                <a:cs typeface="Times New Roman"/>
              </a:rPr>
              <a:t>m</a:t>
            </a:r>
            <a:r>
              <a:rPr sz="2000" spc="10" dirty="0">
                <a:latin typeface="Times New Roman"/>
                <a:cs typeface="Times New Roman"/>
              </a:rPr>
              <a:t>od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5" dirty="0">
                <a:latin typeface="Times New Roman"/>
                <a:cs typeface="Times New Roman"/>
              </a:rPr>
              <a:t>l</a:t>
            </a:r>
            <a:r>
              <a:rPr sz="2000" spc="5" dirty="0">
                <a:latin typeface="Times New Roman"/>
                <a:cs typeface="Times New Roman"/>
              </a:rPr>
              <a:t>s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suppo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5" dirty="0">
                <a:latin typeface="Times New Roman"/>
                <a:cs typeface="Times New Roman"/>
              </a:rPr>
              <a:t>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nking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nd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hus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5" dirty="0">
                <a:latin typeface="Times New Roman"/>
                <a:cs typeface="Times New Roman"/>
              </a:rPr>
              <a:t>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b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5" dirty="0">
                <a:latin typeface="Times New Roman"/>
                <a:cs typeface="Times New Roman"/>
              </a:rPr>
              <a:t>tt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t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he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s</a:t>
            </a:r>
            <a:r>
              <a:rPr sz="2000" spc="20" dirty="0">
                <a:latin typeface="Times New Roman"/>
                <a:cs typeface="Times New Roman"/>
              </a:rPr>
              <a:t>i</a:t>
            </a:r>
            <a:r>
              <a:rPr sz="2000" spc="-120" dirty="0">
                <a:latin typeface="Times New Roman"/>
                <a:cs typeface="Times New Roman"/>
              </a:rPr>
              <a:t>m</a:t>
            </a:r>
            <a:r>
              <a:rPr sz="2000" spc="10" dirty="0">
                <a:latin typeface="Times New Roman"/>
                <a:cs typeface="Times New Roman"/>
              </a:rPr>
              <a:t>p</a:t>
            </a:r>
            <a:r>
              <a:rPr sz="2000" spc="15" dirty="0">
                <a:latin typeface="Times New Roman"/>
                <a:cs typeface="Times New Roman"/>
              </a:rPr>
              <a:t>l</a:t>
            </a:r>
            <a:r>
              <a:rPr sz="2000" spc="5" dirty="0">
                <a:latin typeface="Times New Roman"/>
                <a:cs typeface="Times New Roman"/>
              </a:rPr>
              <a:t>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25" dirty="0">
                <a:latin typeface="Times New Roman"/>
                <a:cs typeface="Times New Roman"/>
              </a:rPr>
              <a:t>B</a:t>
            </a:r>
            <a:r>
              <a:rPr sz="2000" spc="10" dirty="0">
                <a:latin typeface="Times New Roman"/>
                <a:cs typeface="Times New Roman"/>
              </a:rPr>
              <a:t>ool</a:t>
            </a:r>
            <a:r>
              <a:rPr sz="2000" spc="-30" dirty="0">
                <a:latin typeface="Times New Roman"/>
                <a:cs typeface="Times New Roman"/>
              </a:rPr>
              <a:t>ea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120" dirty="0">
                <a:latin typeface="Times New Roman"/>
                <a:cs typeface="Times New Roman"/>
              </a:rPr>
              <a:t>m</a:t>
            </a:r>
            <a:r>
              <a:rPr sz="2000" spc="10" dirty="0">
                <a:latin typeface="Times New Roman"/>
                <a:cs typeface="Times New Roman"/>
              </a:rPr>
              <a:t>od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  <a:p>
            <a:pPr marL="314325" indent="-301625">
              <a:lnSpc>
                <a:spcPct val="100000"/>
              </a:lnSpc>
              <a:spcBef>
                <a:spcPts val="1215"/>
              </a:spcBef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-45" dirty="0">
                <a:latin typeface="Times New Roman"/>
                <a:cs typeface="Times New Roman"/>
              </a:rPr>
              <a:t>V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5" dirty="0">
                <a:latin typeface="Times New Roman"/>
                <a:cs typeface="Times New Roman"/>
              </a:rPr>
              <a:t>.</a:t>
            </a:r>
            <a:r>
              <a:rPr sz="2350" spc="110" dirty="0">
                <a:latin typeface="Times New Roman"/>
                <a:cs typeface="Times New Roman"/>
              </a:rPr>
              <a:t> </a:t>
            </a:r>
            <a:r>
              <a:rPr sz="2350" spc="-335" dirty="0">
                <a:latin typeface="Times New Roman"/>
                <a:cs typeface="Times New Roman"/>
              </a:rPr>
              <a:t>V</a:t>
            </a:r>
            <a:r>
              <a:rPr sz="2350" spc="-40" dirty="0">
                <a:latin typeface="Times New Roman"/>
                <a:cs typeface="Times New Roman"/>
              </a:rPr>
              <a:t>ec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270" dirty="0">
                <a:latin typeface="Times New Roman"/>
                <a:cs typeface="Times New Roman"/>
              </a:rPr>
              <a:t> 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225" dirty="0">
                <a:latin typeface="Times New Roman"/>
                <a:cs typeface="Times New Roman"/>
              </a:rPr>
              <a:t> 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30" dirty="0">
                <a:latin typeface="Times New Roman"/>
                <a:cs typeface="Times New Roman"/>
              </a:rPr>
              <a:t>od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l</a:t>
            </a:r>
            <a:endParaRPr sz="2350">
              <a:latin typeface="Times New Roman"/>
              <a:cs typeface="Times New Roman"/>
            </a:endParaRPr>
          </a:p>
          <a:p>
            <a:pPr marL="643890" lvl="1" indent="-311150">
              <a:lnSpc>
                <a:spcPct val="100000"/>
              </a:lnSpc>
              <a:spcBef>
                <a:spcPts val="106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-8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he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150" dirty="0">
                <a:latin typeface="Times New Roman"/>
                <a:cs typeface="Times New Roman"/>
              </a:rPr>
              <a:t>v</a:t>
            </a:r>
            <a:r>
              <a:rPr sz="2000" spc="-35" dirty="0">
                <a:latin typeface="Times New Roman"/>
                <a:cs typeface="Times New Roman"/>
              </a:rPr>
              <a:t>ec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sp</a:t>
            </a:r>
            <a:r>
              <a:rPr sz="2000" spc="-35" dirty="0">
                <a:latin typeface="Times New Roman"/>
                <a:cs typeface="Times New Roman"/>
              </a:rPr>
              <a:t>ac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od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so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ll</a:t>
            </a: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f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 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od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suppo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nk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</a:t>
            </a:r>
            <a:endParaRPr sz="2000">
              <a:latin typeface="Times New Roman"/>
              <a:cs typeface="Times New Roman"/>
            </a:endParaRPr>
          </a:p>
          <a:p>
            <a:pPr marL="643890" lvl="1" indent="-311150">
              <a:lnSpc>
                <a:spcPct val="100000"/>
              </a:lnSpc>
              <a:spcBef>
                <a:spcPts val="113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20" dirty="0">
                <a:latin typeface="Times New Roman"/>
                <a:cs typeface="Times New Roman"/>
              </a:rPr>
              <a:t>… </a:t>
            </a:r>
            <a:r>
              <a:rPr sz="2000" spc="5" dirty="0">
                <a:latin typeface="Times New Roman"/>
                <a:cs typeface="Times New Roman"/>
              </a:rPr>
              <a:t>but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nks </a:t>
            </a:r>
            <a:r>
              <a:rPr sz="2000" spc="10" dirty="0">
                <a:latin typeface="Times New Roman"/>
                <a:cs typeface="Times New Roman"/>
              </a:rPr>
              <a:t>do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spc="-125" dirty="0">
                <a:latin typeface="Times New Roman"/>
                <a:cs typeface="Times New Roman"/>
              </a:rPr>
              <a:t>m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15" dirty="0">
                <a:latin typeface="Times New Roman"/>
                <a:cs typeface="Times New Roman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s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acc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spc="10" dirty="0">
                <a:latin typeface="Times New Roman"/>
                <a:cs typeface="Times New Roman"/>
              </a:rPr>
              <a:t>ng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t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s</a:t>
            </a:r>
            <a:r>
              <a:rPr sz="2000" spc="20" dirty="0">
                <a:latin typeface="Times New Roman"/>
                <a:cs typeface="Times New Roman"/>
              </a:rPr>
              <a:t>i</a:t>
            </a:r>
            <a:r>
              <a:rPr sz="2000" spc="-120" dirty="0">
                <a:latin typeface="Times New Roman"/>
                <a:cs typeface="Times New Roman"/>
              </a:rPr>
              <a:t>m</a:t>
            </a:r>
            <a:r>
              <a:rPr sz="2000" spc="15" dirty="0">
                <a:latin typeface="Times New Roman"/>
                <a:cs typeface="Times New Roman"/>
              </a:rPr>
              <a:t>il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15" dirty="0">
                <a:latin typeface="Times New Roman"/>
                <a:cs typeface="Times New Roman"/>
              </a:rPr>
              <a:t>it</a:t>
            </a:r>
            <a:r>
              <a:rPr sz="2000" spc="10" dirty="0">
                <a:latin typeface="Times New Roman"/>
                <a:cs typeface="Times New Roman"/>
              </a:rPr>
              <a:t>y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t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10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  <a:p>
            <a:pPr marL="643890" marR="5080" lvl="1" indent="-311150">
              <a:lnSpc>
                <a:spcPts val="2380"/>
              </a:lnSpc>
              <a:spcBef>
                <a:spcPts val="116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-8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he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</a:t>
            </a:r>
            <a:r>
              <a:rPr sz="2000" spc="10" dirty="0">
                <a:latin typeface="Times New Roman"/>
                <a:cs typeface="Times New Roman"/>
              </a:rPr>
              <a:t>ti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10" dirty="0">
                <a:latin typeface="Times New Roman"/>
                <a:cs typeface="Times New Roman"/>
              </a:rPr>
              <a:t>il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10" dirty="0">
                <a:latin typeface="Times New Roman"/>
                <a:cs typeface="Times New Roman"/>
              </a:rPr>
              <a:t>it</a:t>
            </a:r>
            <a:r>
              <a:rPr sz="2000" dirty="0">
                <a:latin typeface="Times New Roman"/>
                <a:cs typeface="Times New Roman"/>
              </a:rPr>
              <a:t>y do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ns</a:t>
            </a:r>
            <a:r>
              <a:rPr sz="2000" spc="15" dirty="0">
                <a:latin typeface="Times New Roman"/>
                <a:cs typeface="Times New Roman"/>
              </a:rPr>
              <a:t>l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ec</a:t>
            </a:r>
            <a:r>
              <a:rPr sz="2000" spc="10" dirty="0">
                <a:latin typeface="Times New Roman"/>
                <a:cs typeface="Times New Roman"/>
              </a:rPr>
              <a:t>tl</a:t>
            </a: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 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ss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ss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“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ood do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 </a:t>
            </a:r>
            <a:r>
              <a:rPr sz="2000" spc="-75" dirty="0">
                <a:latin typeface="Times New Roman"/>
                <a:cs typeface="Times New Roman"/>
              </a:rPr>
              <a:t>g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spc="-150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</a:t>
            </a:r>
            <a:r>
              <a:rPr sz="2000" spc="10" dirty="0">
                <a:latin typeface="Times New Roman"/>
                <a:cs typeface="Times New Roman"/>
              </a:rPr>
              <a:t>t?</a:t>
            </a:r>
            <a:r>
              <a:rPr sz="2000" dirty="0">
                <a:latin typeface="Times New Roman"/>
                <a:cs typeface="Times New Roman"/>
              </a:rPr>
              <a:t>”</a:t>
            </a:r>
            <a:endParaRPr sz="2000">
              <a:latin typeface="Times New Roman"/>
              <a:cs typeface="Times New Roman"/>
            </a:endParaRPr>
          </a:p>
          <a:p>
            <a:pPr marL="643890" lvl="1" indent="-311150">
              <a:lnSpc>
                <a:spcPct val="100000"/>
              </a:lnSpc>
              <a:spcBef>
                <a:spcPts val="1055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-75" dirty="0">
                <a:latin typeface="Times New Roman"/>
                <a:cs typeface="Times New Roman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he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120" dirty="0">
                <a:latin typeface="Times New Roman"/>
                <a:cs typeface="Times New Roman"/>
              </a:rPr>
              <a:t>m</a:t>
            </a:r>
            <a:r>
              <a:rPr sz="2000" spc="5" dirty="0">
                <a:latin typeface="Times New Roman"/>
                <a:cs typeface="Times New Roman"/>
              </a:rPr>
              <a:t>ost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s</a:t>
            </a:r>
            <a:r>
              <a:rPr sz="2000" spc="20" dirty="0">
                <a:latin typeface="Times New Roman"/>
                <a:cs typeface="Times New Roman"/>
              </a:rPr>
              <a:t>i</a:t>
            </a:r>
            <a:r>
              <a:rPr sz="2000" spc="-120" dirty="0">
                <a:latin typeface="Times New Roman"/>
                <a:cs typeface="Times New Roman"/>
              </a:rPr>
              <a:t>m</a:t>
            </a:r>
            <a:r>
              <a:rPr sz="2000" spc="15" dirty="0">
                <a:latin typeface="Times New Roman"/>
                <a:cs typeface="Times New Roman"/>
              </a:rPr>
              <a:t>il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do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spc="-125" dirty="0">
                <a:latin typeface="Times New Roman"/>
                <a:cs typeface="Times New Roman"/>
              </a:rPr>
              <a:t>m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nt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ca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5" dirty="0">
                <a:latin typeface="Times New Roman"/>
                <a:cs typeface="Times New Roman"/>
              </a:rPr>
              <a:t>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spc="-65" dirty="0">
                <a:latin typeface="Times New Roman"/>
                <a:cs typeface="Times New Roman"/>
              </a:rPr>
              <a:t>g</a:t>
            </a:r>
            <a:r>
              <a:rPr sz="2000" spc="10" dirty="0">
                <a:latin typeface="Times New Roman"/>
                <a:cs typeface="Times New Roman"/>
              </a:rPr>
              <a:t>h</a:t>
            </a:r>
            <a:r>
              <a:rPr sz="2000" spc="15" dirty="0">
                <a:latin typeface="Times New Roman"/>
                <a:cs typeface="Times New Roman"/>
              </a:rPr>
              <a:t>l</a:t>
            </a:r>
            <a:r>
              <a:rPr sz="2000" spc="10" dirty="0">
                <a:latin typeface="Times New Roman"/>
                <a:cs typeface="Times New Roman"/>
              </a:rPr>
              <a:t>y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15" dirty="0">
                <a:latin typeface="Times New Roman"/>
                <a:cs typeface="Times New Roman"/>
              </a:rPr>
              <a:t>l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-140" dirty="0">
                <a:latin typeface="Times New Roman"/>
                <a:cs typeface="Times New Roman"/>
              </a:rPr>
              <a:t>v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nt</a:t>
            </a:r>
            <a:r>
              <a:rPr sz="2000" spc="22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or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c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spc="-125" dirty="0">
                <a:latin typeface="Times New Roman"/>
                <a:cs typeface="Times New Roman"/>
              </a:rPr>
              <a:t>m</a:t>
            </a:r>
            <a:r>
              <a:rPr sz="2000" spc="10" dirty="0">
                <a:latin typeface="Times New Roman"/>
                <a:cs typeface="Times New Roman"/>
              </a:rPr>
              <a:t>p</a:t>
            </a:r>
            <a:r>
              <a:rPr sz="2000" spc="15" dirty="0">
                <a:latin typeface="Times New Roman"/>
                <a:cs typeface="Times New Roman"/>
              </a:rPr>
              <a:t>l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15" dirty="0">
                <a:latin typeface="Times New Roman"/>
                <a:cs typeface="Times New Roman"/>
              </a:rPr>
              <a:t>t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15" dirty="0">
                <a:latin typeface="Times New Roman"/>
                <a:cs typeface="Times New Roman"/>
              </a:rPr>
              <a:t>l</a:t>
            </a:r>
            <a:r>
              <a:rPr sz="2000" spc="10" dirty="0">
                <a:latin typeface="Times New Roman"/>
                <a:cs typeface="Times New Roman"/>
              </a:rPr>
              <a:t>y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no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15" dirty="0">
                <a:latin typeface="Times New Roman"/>
                <a:cs typeface="Times New Roman"/>
              </a:rPr>
              <a:t>l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-140" dirty="0">
                <a:latin typeface="Times New Roman"/>
                <a:cs typeface="Times New Roman"/>
              </a:rPr>
              <a:t>v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nt</a:t>
            </a:r>
            <a:endParaRPr sz="2000">
              <a:latin typeface="Times New Roman"/>
              <a:cs typeface="Times New Roman"/>
            </a:endParaRPr>
          </a:p>
          <a:p>
            <a:pPr marL="643890" lvl="1" indent="-311150">
              <a:lnSpc>
                <a:spcPts val="2390"/>
              </a:lnSpc>
              <a:spcBef>
                <a:spcPts val="106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25" dirty="0">
                <a:latin typeface="Times New Roman"/>
                <a:cs typeface="Times New Roman"/>
              </a:rPr>
              <a:t>P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ob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10" dirty="0">
                <a:latin typeface="Times New Roman"/>
                <a:cs typeface="Times New Roman"/>
              </a:rPr>
              <a:t>ilit</a:t>
            </a: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-14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y 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-100" dirty="0">
                <a:latin typeface="Times New Roman"/>
                <a:cs typeface="Times New Roman"/>
              </a:rPr>
              <a:t>r</a:t>
            </a:r>
            <a:r>
              <a:rPr sz="2000" spc="-7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spc="-35" dirty="0">
                <a:latin typeface="Times New Roman"/>
                <a:cs typeface="Times New Roman"/>
              </a:rPr>
              <a:t>ea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li</a:t>
            </a:r>
            <a:r>
              <a:rPr sz="2000" spc="-35" dirty="0">
                <a:latin typeface="Times New Roman"/>
                <a:cs typeface="Times New Roman"/>
              </a:rPr>
              <a:t>za</a:t>
            </a:r>
            <a:r>
              <a:rPr sz="2000" spc="10" dirty="0">
                <a:latin typeface="Times New Roman"/>
                <a:cs typeface="Times New Roman"/>
              </a:rPr>
              <a:t>ti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95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90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ea</a:t>
            </a:r>
            <a:r>
              <a:rPr sz="2000" spc="10" dirty="0">
                <a:latin typeface="Times New Roman"/>
                <a:cs typeface="Times New Roman"/>
              </a:rPr>
              <a:t>ll</a:t>
            </a:r>
            <a:r>
              <a:rPr sz="2000" dirty="0">
                <a:latin typeface="Times New Roman"/>
                <a:cs typeface="Times New Roman"/>
              </a:rPr>
              <a:t>y </a:t>
            </a:r>
            <a:r>
              <a:rPr sz="2000" spc="-90" dirty="0">
                <a:latin typeface="Times New Roman"/>
                <a:cs typeface="Times New Roman"/>
              </a:rPr>
              <a:t>w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 </a:t>
            </a:r>
            <a:r>
              <a:rPr sz="2000" spc="-10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75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m</a:t>
            </a:r>
            <a:r>
              <a:rPr sz="2000" spc="10" dirty="0">
                <a:latin typeface="Times New Roman"/>
                <a:cs typeface="Times New Roman"/>
              </a:rPr>
              <a:t> t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do:</a:t>
            </a:r>
            <a:endParaRPr sz="2000">
              <a:latin typeface="Times New Roman"/>
              <a:cs typeface="Times New Roman"/>
            </a:endParaRPr>
          </a:p>
          <a:p>
            <a:pPr marL="643890">
              <a:lnSpc>
                <a:spcPts val="2390"/>
              </a:lnSpc>
            </a:pPr>
            <a:r>
              <a:rPr sz="2000" i="1" dirty="0">
                <a:latin typeface="Times New Roman"/>
                <a:cs typeface="Times New Roman"/>
              </a:rPr>
              <a:t>g</a:t>
            </a:r>
            <a:r>
              <a:rPr sz="2000" i="1" spc="10" dirty="0">
                <a:latin typeface="Times New Roman"/>
                <a:cs typeface="Times New Roman"/>
              </a:rPr>
              <a:t>i</a:t>
            </a:r>
            <a:r>
              <a:rPr sz="2000" i="1" spc="-35" dirty="0">
                <a:latin typeface="Times New Roman"/>
                <a:cs typeface="Times New Roman"/>
              </a:rPr>
              <a:t>v</a:t>
            </a:r>
            <a:r>
              <a:rPr sz="2000" i="1" dirty="0">
                <a:latin typeface="Times New Roman"/>
                <a:cs typeface="Times New Roman"/>
              </a:rPr>
              <a:t>e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spc="-70" dirty="0">
                <a:latin typeface="Times New Roman"/>
                <a:cs typeface="Times New Roman"/>
              </a:rPr>
              <a:t>r</a:t>
            </a:r>
            <a:r>
              <a:rPr sz="2000" i="1" spc="-35" dirty="0">
                <a:latin typeface="Times New Roman"/>
                <a:cs typeface="Times New Roman"/>
              </a:rPr>
              <a:t>e</a:t>
            </a:r>
            <a:r>
              <a:rPr sz="2000" i="1" spc="10" dirty="0">
                <a:latin typeface="Times New Roman"/>
                <a:cs typeface="Times New Roman"/>
              </a:rPr>
              <a:t>l</a:t>
            </a:r>
            <a:r>
              <a:rPr sz="2000" i="1" spc="-35" dirty="0">
                <a:latin typeface="Times New Roman"/>
                <a:cs typeface="Times New Roman"/>
              </a:rPr>
              <a:t>ev</a:t>
            </a:r>
            <a:r>
              <a:rPr sz="2000" i="1" dirty="0">
                <a:latin typeface="Times New Roman"/>
                <a:cs typeface="Times New Roman"/>
              </a:rPr>
              <a:t>ant</a:t>
            </a:r>
            <a:r>
              <a:rPr sz="2000" i="1" spc="10" dirty="0">
                <a:latin typeface="Times New Roman"/>
                <a:cs typeface="Times New Roman"/>
              </a:rPr>
              <a:t> </a:t>
            </a:r>
            <a:r>
              <a:rPr sz="2000" i="1" spc="65" dirty="0">
                <a:latin typeface="Times New Roman"/>
                <a:cs typeface="Times New Roman"/>
              </a:rPr>
              <a:t>d</a:t>
            </a:r>
            <a:r>
              <a:rPr sz="2000" i="1" dirty="0">
                <a:latin typeface="Times New Roman"/>
                <a:cs typeface="Times New Roman"/>
              </a:rPr>
              <a:t>o</a:t>
            </a:r>
            <a:r>
              <a:rPr sz="2000" i="1" spc="-35" dirty="0">
                <a:latin typeface="Times New Roman"/>
                <a:cs typeface="Times New Roman"/>
              </a:rPr>
              <a:t>c</a:t>
            </a:r>
            <a:r>
              <a:rPr sz="2000" i="1" dirty="0">
                <a:latin typeface="Times New Roman"/>
                <a:cs typeface="Times New Roman"/>
              </a:rPr>
              <a:t>u</a:t>
            </a:r>
            <a:r>
              <a:rPr sz="2000" i="1" spc="-20" dirty="0">
                <a:latin typeface="Times New Roman"/>
                <a:cs typeface="Times New Roman"/>
              </a:rPr>
              <a:t>m</a:t>
            </a:r>
            <a:r>
              <a:rPr sz="2000" i="1" spc="-35" dirty="0">
                <a:latin typeface="Times New Roman"/>
                <a:cs typeface="Times New Roman"/>
              </a:rPr>
              <a:t>e</a:t>
            </a:r>
            <a:r>
              <a:rPr sz="2000" i="1" dirty="0">
                <a:latin typeface="Times New Roman"/>
                <a:cs typeface="Times New Roman"/>
              </a:rPr>
              <a:t>n</a:t>
            </a:r>
            <a:r>
              <a:rPr sz="2000" i="1" spc="10" dirty="0">
                <a:latin typeface="Times New Roman"/>
                <a:cs typeface="Times New Roman"/>
              </a:rPr>
              <a:t>t</a:t>
            </a:r>
            <a:r>
              <a:rPr sz="2000" i="1" dirty="0">
                <a:latin typeface="Times New Roman"/>
                <a:cs typeface="Times New Roman"/>
              </a:rPr>
              <a:t>s</a:t>
            </a:r>
            <a:r>
              <a:rPr sz="2000" i="1" spc="-65" dirty="0">
                <a:latin typeface="Times New Roman"/>
                <a:cs typeface="Times New Roman"/>
              </a:rPr>
              <a:t> </a:t>
            </a:r>
            <a:r>
              <a:rPr sz="2000" i="1" spc="10" dirty="0">
                <a:latin typeface="Times New Roman"/>
                <a:cs typeface="Times New Roman"/>
              </a:rPr>
              <a:t>t</a:t>
            </a:r>
            <a:r>
              <a:rPr sz="2000" i="1" dirty="0">
                <a:latin typeface="Times New Roman"/>
                <a:cs typeface="Times New Roman"/>
              </a:rPr>
              <a:t>o</a:t>
            </a:r>
            <a:r>
              <a:rPr sz="2000" i="1" spc="-70" dirty="0">
                <a:latin typeface="Times New Roman"/>
                <a:cs typeface="Times New Roman"/>
              </a:rPr>
              <a:t> </a:t>
            </a:r>
            <a:r>
              <a:rPr sz="2000" i="1" spc="10" dirty="0">
                <a:latin typeface="Times New Roman"/>
                <a:cs typeface="Times New Roman"/>
              </a:rPr>
              <a:t>t</a:t>
            </a:r>
            <a:r>
              <a:rPr sz="2000" i="1" dirty="0">
                <a:latin typeface="Times New Roman"/>
                <a:cs typeface="Times New Roman"/>
              </a:rPr>
              <a:t>he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us</a:t>
            </a:r>
            <a:r>
              <a:rPr sz="2000" i="1" spc="-30" dirty="0">
                <a:latin typeface="Times New Roman"/>
                <a:cs typeface="Times New Roman"/>
              </a:rPr>
              <a:t>e</a:t>
            </a:r>
            <a:r>
              <a:rPr sz="2000" i="1" dirty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430887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2800" spc="-39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3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2800" spc="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3</a:t>
            </a:fld>
            <a:endParaRPr spc="1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/>
              <p:nvPr/>
            </p:nvSpPr>
            <p:spPr>
              <a:xfrm>
                <a:off x="889088" y="1815856"/>
                <a:ext cx="7569112" cy="3535135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241300" indent="-228600">
                  <a:lnSpc>
                    <a:spcPct val="100000"/>
                  </a:lnSpc>
                  <a:buClr>
                    <a:srgbClr val="903062"/>
                  </a:buClr>
                  <a:buSzPct val="93617"/>
                  <a:buFont typeface="Wingdings 2"/>
                  <a:buChar char=""/>
                  <a:tabLst>
                    <a:tab pos="241300" algn="l"/>
                  </a:tabLst>
                </a:pPr>
                <a:r>
                  <a:rPr lang="en-US" sz="2350" b="1" spc="-1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Vocabulary</a:t>
                </a:r>
                <a:r>
                  <a:rPr lang="en-US" sz="2350" spc="5" dirty="0" smtClean="0">
                    <a:latin typeface="Times New Roman"/>
                    <a:cs typeface="Times New Roman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350" i="1" spc="-45" dirty="0" smtClean="0">
                        <a:latin typeface="Cambria Math" panose="02040503050406030204" pitchFamily="18" charset="0"/>
                        <a:cs typeface="Times New Roman"/>
                      </a:rPr>
                      <m:t>𝑉</m:t>
                    </m:r>
                    <m:r>
                      <a:rPr lang="en-US" sz="2350" i="1" spc="35" dirty="0">
                        <a:latin typeface="Cambria Math" panose="02040503050406030204" pitchFamily="18" charset="0"/>
                        <a:cs typeface="Times New Roman"/>
                      </a:rPr>
                      <m:t>=</m:t>
                    </m:r>
                    <m:r>
                      <a:rPr lang="en-US" sz="2350" i="1" spc="15" dirty="0">
                        <a:latin typeface="Cambria Math" panose="02040503050406030204" pitchFamily="18" charset="0"/>
                        <a:cs typeface="Times New Roman"/>
                      </a:rPr>
                      <m:t>{</m:t>
                    </m:r>
                    <m:sSub>
                      <m:sSubPr>
                        <m:ctrlPr>
                          <a:rPr lang="en-US" sz="2350" b="0" i="1" spc="-50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350" i="1" spc="-50" dirty="0">
                            <a:latin typeface="Cambria Math" panose="02040503050406030204" pitchFamily="18" charset="0"/>
                            <a:cs typeface="Times New Roman"/>
                          </a:rPr>
                          <m:t>𝑤</m:t>
                        </m:r>
                      </m:e>
                      <m:sub>
                        <m:r>
                          <a:rPr lang="en-US" sz="2325" i="1" spc="15" baseline="-17921" dirty="0">
                            <a:latin typeface="Cambria Math" panose="02040503050406030204" pitchFamily="18" charset="0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sz="2350" i="1" spc="5" dirty="0">
                        <a:latin typeface="Cambria Math" panose="02040503050406030204" pitchFamily="18" charset="0"/>
                        <a:cs typeface="Times New Roman"/>
                      </a:rPr>
                      <m:t>,</m:t>
                    </m:r>
                    <m:r>
                      <a:rPr lang="en-US" sz="2350" i="1" spc="185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sSub>
                      <m:sSubPr>
                        <m:ctrlPr>
                          <a:rPr lang="en-US" sz="2350" b="0" i="1" spc="-50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350" i="1" spc="-50" dirty="0">
                            <a:latin typeface="Cambria Math" panose="02040503050406030204" pitchFamily="18" charset="0"/>
                            <a:cs typeface="Times New Roman"/>
                          </a:rPr>
                          <m:t>𝑤</m:t>
                        </m:r>
                      </m:e>
                      <m:sub>
                        <m:r>
                          <a:rPr lang="en-US" sz="2325" i="1" spc="22" baseline="-17921" dirty="0">
                            <a:latin typeface="Cambria Math" panose="02040503050406030204" pitchFamily="18" charset="0"/>
                            <a:cs typeface="Times New Roman"/>
                          </a:rPr>
                          <m:t>2</m:t>
                        </m:r>
                      </m:sub>
                    </m:sSub>
                    <m:r>
                      <a:rPr lang="en-US" sz="2350" i="1" spc="5" dirty="0">
                        <a:latin typeface="Cambria Math" panose="02040503050406030204" pitchFamily="18" charset="0"/>
                        <a:cs typeface="Times New Roman"/>
                      </a:rPr>
                      <m:t>,</m:t>
                    </m:r>
                    <m:r>
                      <a:rPr lang="en-US" sz="2350" i="1" spc="110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r>
                      <a:rPr lang="en-US" sz="2350" i="1" spc="15" dirty="0">
                        <a:latin typeface="Cambria Math" panose="02040503050406030204" pitchFamily="18" charset="0"/>
                        <a:cs typeface="Times New Roman"/>
                      </a:rPr>
                      <m:t>…</m:t>
                    </m:r>
                    <m:r>
                      <a:rPr lang="en-US" sz="2350" i="1" spc="5" dirty="0">
                        <a:latin typeface="Cambria Math" panose="02040503050406030204" pitchFamily="18" charset="0"/>
                        <a:cs typeface="Times New Roman"/>
                      </a:rPr>
                      <m:t>,</m:t>
                    </m:r>
                    <m:r>
                      <a:rPr lang="en-US" sz="2350" i="1" spc="35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sSub>
                      <m:sSubPr>
                        <m:ctrlPr>
                          <a:rPr lang="en-US" sz="2350" b="0" i="1" spc="-45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350" i="1" spc="-45" dirty="0">
                            <a:latin typeface="Cambria Math" panose="02040503050406030204" pitchFamily="18" charset="0"/>
                            <a:cs typeface="Times New Roman"/>
                          </a:rPr>
                          <m:t>𝑤</m:t>
                        </m:r>
                      </m:e>
                      <m:sub>
                        <m:r>
                          <a:rPr lang="en-US" sz="2325" i="1" spc="37" baseline="-17921" dirty="0">
                            <a:latin typeface="Cambria Math" panose="02040503050406030204" pitchFamily="18" charset="0"/>
                            <a:cs typeface="Times New Roman"/>
                          </a:rPr>
                          <m:t>𝑁</m:t>
                        </m:r>
                      </m:sub>
                    </m:sSub>
                    <m:r>
                      <a:rPr lang="en-US" sz="2350" i="1" spc="10" dirty="0">
                        <a:latin typeface="Cambria Math" panose="02040503050406030204" pitchFamily="18" charset="0"/>
                        <a:cs typeface="Times New Roman"/>
                      </a:rPr>
                      <m:t>}</m:t>
                    </m:r>
                  </m:oMath>
                </a14:m>
                <a:r>
                  <a:rPr lang="en-US" sz="2350" spc="6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5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l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ng</a:t>
                </a:r>
                <a:r>
                  <a:rPr lang="en-US" sz="2350" spc="40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g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e</a:t>
                </a:r>
                <a:endParaRPr lang="en-US" sz="2350" dirty="0">
                  <a:latin typeface="Times New Roman"/>
                  <a:cs typeface="Times New Roman"/>
                </a:endParaRPr>
              </a:p>
              <a:p>
                <a:pPr marL="241300" indent="-228600">
                  <a:lnSpc>
                    <a:spcPct val="100000"/>
                  </a:lnSpc>
                  <a:spcBef>
                    <a:spcPts val="640"/>
                  </a:spcBef>
                  <a:buClr>
                    <a:srgbClr val="903062"/>
                  </a:buClr>
                  <a:buSzPct val="93617"/>
                  <a:buFont typeface="Wingdings 2"/>
                  <a:buChar char=""/>
                  <a:tabLst>
                    <a:tab pos="241300" algn="l"/>
                  </a:tabLst>
                </a:pPr>
                <a:r>
                  <a:rPr lang="en-US" sz="2350" b="1" spc="20" dirty="0">
                    <a:latin typeface="Times New Roman"/>
                    <a:cs typeface="Times New Roman"/>
                  </a:rPr>
                  <a:t>Q</a:t>
                </a:r>
                <a:r>
                  <a:rPr lang="en-US" sz="2350" b="1" spc="40" dirty="0">
                    <a:latin typeface="Times New Roman"/>
                    <a:cs typeface="Times New Roman"/>
                  </a:rPr>
                  <a:t>u</a:t>
                </a:r>
                <a:r>
                  <a:rPr lang="en-US" sz="2350" b="1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b="1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b="1" spc="-25" dirty="0">
                    <a:latin typeface="Times New Roman"/>
                    <a:cs typeface="Times New Roman"/>
                  </a:rPr>
                  <a:t>y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:</a:t>
                </a:r>
                <a:r>
                  <a:rPr lang="en-US" sz="2350" spc="114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350" i="1" spc="10" dirty="0" smtClean="0">
                        <a:latin typeface="Cambria Math" panose="02040503050406030204" pitchFamily="18" charset="0"/>
                        <a:cs typeface="Times New Roman"/>
                      </a:rPr>
                      <m:t>𝑞</m:t>
                    </m:r>
                    <m:r>
                      <a:rPr lang="en-US" sz="2350" b="0" i="1" spc="20" dirty="0" smtClean="0">
                        <a:latin typeface="Cambria Math" panose="02040503050406030204" pitchFamily="18" charset="0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sz="2350" b="0" i="1" spc="-35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350" i="1" spc="-35" dirty="0">
                            <a:latin typeface="Cambria Math" panose="02040503050406030204" pitchFamily="18" charset="0"/>
                            <a:cs typeface="Times New Roman"/>
                          </a:rPr>
                          <m:t>𝑞</m:t>
                        </m:r>
                      </m:e>
                      <m:sub>
                        <m:r>
                          <a:rPr lang="en-US" sz="2350" b="0" i="1" spc="-35" dirty="0" smtClean="0">
                            <a:latin typeface="Cambria Math" panose="02040503050406030204" pitchFamily="18" charset="0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sz="2350" i="1" spc="5" dirty="0">
                        <a:latin typeface="Cambria Math" panose="02040503050406030204" pitchFamily="18" charset="0"/>
                        <a:cs typeface="Times New Roman"/>
                      </a:rPr>
                      <m:t>,</m:t>
                    </m:r>
                    <m:r>
                      <a:rPr lang="en-US" sz="2350" i="1" spc="40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r>
                      <a:rPr lang="en-US" sz="2350" i="1" spc="-15" dirty="0">
                        <a:latin typeface="Cambria Math" panose="02040503050406030204" pitchFamily="18" charset="0"/>
                        <a:cs typeface="Times New Roman"/>
                      </a:rPr>
                      <m:t>…</m:t>
                    </m:r>
                    <m:r>
                      <a:rPr lang="en-US" sz="2350" i="1" spc="5" dirty="0">
                        <a:latin typeface="Cambria Math" panose="02040503050406030204" pitchFamily="18" charset="0"/>
                        <a:cs typeface="Times New Roman"/>
                      </a:rPr>
                      <m:t>,</m:t>
                    </m:r>
                    <m:r>
                      <a:rPr lang="en-US" sz="2350" i="1" spc="110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sSub>
                      <m:sSubPr>
                        <m:ctrlPr>
                          <a:rPr lang="en-US" sz="2325" b="0" i="1" spc="30" baseline="-17921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350" i="1" spc="-25" dirty="0">
                            <a:latin typeface="Cambria Math" panose="02040503050406030204" pitchFamily="18" charset="0"/>
                            <a:cs typeface="Times New Roman"/>
                          </a:rPr>
                          <m:t>𝑞</m:t>
                        </m:r>
                      </m:e>
                      <m:sub>
                        <m:r>
                          <a:rPr lang="en-US" sz="2325" b="0" i="1" spc="30" baseline="-17921" dirty="0" smtClean="0">
                            <a:latin typeface="Cambria Math" panose="02040503050406030204" pitchFamily="18" charset="0"/>
                            <a:cs typeface="Times New Roman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325" baseline="-17921" dirty="0">
                    <a:latin typeface="Times New Roman"/>
                    <a:cs typeface="Times New Roman"/>
                  </a:rPr>
                  <a:t> </a:t>
                </a:r>
                <a:r>
                  <a:rPr lang="en-US" sz="2325" spc="-209" baseline="-17921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50" dirty="0" smtClean="0">
                    <a:latin typeface="Times New Roman"/>
                    <a:cs typeface="Times New Roman"/>
                  </a:rPr>
                  <a:t>w</a:t>
                </a:r>
                <a:r>
                  <a:rPr lang="en-US" sz="2350" spc="-30" dirty="0" smtClean="0">
                    <a:latin typeface="Times New Roman"/>
                    <a:cs typeface="Times New Roman"/>
                  </a:rPr>
                  <a:t>h</a:t>
                </a:r>
                <a:r>
                  <a:rPr lang="en-US" sz="2350" spc="-40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2350" spc="5" dirty="0" smtClean="0">
                    <a:latin typeface="Times New Roman"/>
                    <a:cs typeface="Times New Roman"/>
                  </a:rPr>
                  <a:t>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50" b="0" i="1" spc="5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350" b="0" i="1" spc="5" smtClean="0">
                            <a:latin typeface="Cambria Math" panose="02040503050406030204" pitchFamily="18" charset="0"/>
                            <a:cs typeface="Times New Roman"/>
                          </a:rPr>
                          <m:t>𝑞</m:t>
                        </m:r>
                      </m:e>
                      <m:sub>
                        <m:r>
                          <a:rPr lang="en-US" sz="2350" b="0" i="1" spc="5" smtClean="0">
                            <a:latin typeface="Cambria Math" panose="02040503050406030204" pitchFamily="18" charset="0"/>
                            <a:cs typeface="Times New Roman"/>
                          </a:rPr>
                          <m:t>𝑖</m:t>
                        </m:r>
                      </m:sub>
                    </m:sSub>
                    <m:r>
                      <a:rPr lang="en-US" sz="2350" b="0" i="1" spc="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∈</m:t>
                    </m:r>
                    <m:r>
                      <a:rPr lang="en-US" sz="2350" b="0" i="1" spc="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𝑉</m:t>
                    </m:r>
                  </m:oMath>
                </a14:m>
                <a:endParaRPr lang="en-US" sz="2350" dirty="0">
                  <a:latin typeface="Times New Roman"/>
                  <a:cs typeface="Times New Roman"/>
                </a:endParaRPr>
              </a:p>
              <a:p>
                <a:pPr marL="241300" indent="-228600">
                  <a:lnSpc>
                    <a:spcPct val="100000"/>
                  </a:lnSpc>
                  <a:spcBef>
                    <a:spcPts val="640"/>
                  </a:spcBef>
                  <a:buClr>
                    <a:srgbClr val="903062"/>
                  </a:buClr>
                  <a:buSzPct val="93617"/>
                  <a:buFont typeface="Wingdings 2"/>
                  <a:buChar char=""/>
                  <a:tabLst>
                    <a:tab pos="241300" algn="l"/>
                    <a:tab pos="3645535" algn="l"/>
                  </a:tabLst>
                </a:pPr>
                <a:r>
                  <a:rPr lang="en-US" sz="2350" b="1" spc="25" dirty="0">
                    <a:latin typeface="Times New Roman"/>
                    <a:cs typeface="Times New Roman"/>
                  </a:rPr>
                  <a:t>D</a:t>
                </a:r>
                <a:r>
                  <a:rPr lang="en-US" sz="2350" b="1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b="1" spc="-40" dirty="0">
                    <a:latin typeface="Times New Roman"/>
                    <a:cs typeface="Times New Roman"/>
                  </a:rPr>
                  <a:t>c</a:t>
                </a:r>
                <a:r>
                  <a:rPr lang="en-US" sz="2350" b="1" spc="45" dirty="0">
                    <a:latin typeface="Times New Roman"/>
                    <a:cs typeface="Times New Roman"/>
                  </a:rPr>
                  <a:t>u</a:t>
                </a:r>
                <a:r>
                  <a:rPr lang="en-US" sz="2350" b="1" spc="-35" dirty="0">
                    <a:latin typeface="Times New Roman"/>
                    <a:cs typeface="Times New Roman"/>
                  </a:rPr>
                  <a:t>m</a:t>
                </a:r>
                <a:r>
                  <a:rPr lang="en-US" sz="2350" b="1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b="1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b="1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:</a:t>
                </a:r>
                <a:r>
                  <a:rPr lang="en-US" sz="2350" spc="260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50" b="0" i="1" spc="10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350" b="0" i="1" spc="10" dirty="0" smtClean="0">
                            <a:latin typeface="Cambria Math" panose="02040503050406030204" pitchFamily="18" charset="0"/>
                            <a:cs typeface="Times New Roman"/>
                          </a:rPr>
                          <m:t>𝑑</m:t>
                        </m:r>
                      </m:e>
                      <m:sub>
                        <m:r>
                          <a:rPr lang="en-US" sz="2350" b="0" i="1" spc="10" dirty="0" smtClean="0">
                            <a:latin typeface="Cambria Math" panose="02040503050406030204" pitchFamily="18" charset="0"/>
                            <a:cs typeface="Times New Roman"/>
                          </a:rPr>
                          <m:t>𝑖</m:t>
                        </m:r>
                      </m:sub>
                    </m:sSub>
                    <m:r>
                      <a:rPr lang="en-US" sz="2350" i="1" spc="10" dirty="0" smtClean="0">
                        <a:latin typeface="Cambria Math" panose="02040503050406030204" pitchFamily="18" charset="0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sz="2350" b="0" i="1" spc="-25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350" i="1" spc="-25" dirty="0" smtClean="0">
                            <a:latin typeface="Cambria Math" panose="02040503050406030204" pitchFamily="18" charset="0"/>
                            <a:cs typeface="Times New Roman"/>
                          </a:rPr>
                          <m:t>𝑑</m:t>
                        </m:r>
                      </m:e>
                      <m:sub>
                        <m:r>
                          <a:rPr lang="en-US" sz="2350" b="0" i="1" spc="-25" dirty="0" smtClean="0">
                            <a:latin typeface="Cambria Math" panose="02040503050406030204" pitchFamily="18" charset="0"/>
                            <a:cs typeface="Times New Roman"/>
                          </a:rPr>
                          <m:t>𝑖</m:t>
                        </m:r>
                        <m:r>
                          <a:rPr lang="en-US" sz="2350" b="0" i="1" spc="-25" dirty="0" smtClean="0">
                            <a:latin typeface="Cambria Math" panose="02040503050406030204" pitchFamily="18" charset="0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sz="2350" b="0" i="1" spc="-25" dirty="0" smtClean="0">
                        <a:latin typeface="Cambria Math" panose="02040503050406030204" pitchFamily="18" charset="0"/>
                        <a:cs typeface="Times New Roman"/>
                      </a:rPr>
                      <m:t>,</m:t>
                    </m:r>
                    <m:r>
                      <a:rPr lang="en-US" sz="2350" i="1" spc="15" dirty="0" smtClean="0">
                        <a:latin typeface="Cambria Math" panose="02040503050406030204" pitchFamily="18" charset="0"/>
                        <a:cs typeface="Times New Roman"/>
                      </a:rPr>
                      <m:t>…</m:t>
                    </m:r>
                    <m:r>
                      <a:rPr lang="en-US" sz="2350" i="1" spc="5" dirty="0" smtClean="0">
                        <a:latin typeface="Cambria Math" panose="02040503050406030204" pitchFamily="18" charset="0"/>
                        <a:cs typeface="Times New Roman"/>
                      </a:rPr>
                      <m:t>,</m:t>
                    </m:r>
                    <m:sSub>
                      <m:sSubPr>
                        <m:ctrlPr>
                          <a:rPr lang="en-US" sz="2350" b="0" i="1" spc="5" dirty="0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350" b="0" i="1" spc="5" dirty="0" smtClean="0">
                            <a:latin typeface="Cambria Math" panose="02040503050406030204" pitchFamily="18" charset="0"/>
                            <a:cs typeface="Times New Roman"/>
                          </a:rPr>
                          <m:t>𝑑</m:t>
                        </m:r>
                      </m:e>
                      <m:sub>
                        <m:r>
                          <a:rPr lang="en-US" sz="2350" b="0" i="1" spc="5" dirty="0" smtClean="0">
                            <a:latin typeface="Cambria Math" panose="02040503050406030204" pitchFamily="18" charset="0"/>
                            <a:cs typeface="Times New Roman"/>
                          </a:rPr>
                          <m:t>𝑖𝑘</m:t>
                        </m:r>
                      </m:sub>
                    </m:sSub>
                    <m:r>
                      <a:rPr lang="en-US" sz="2325" i="1" baseline="-17921" dirty="0" smtClean="0">
                        <a:latin typeface="Cambria Math" panose="02040503050406030204" pitchFamily="18" charset="0"/>
                        <a:cs typeface="Times New Roman"/>
                      </a:rPr>
                      <m:t>	</m:t>
                    </m:r>
                  </m:oMath>
                </a14:m>
                <a:r>
                  <a:rPr lang="en-US" sz="2350" spc="-50" dirty="0" smtClean="0">
                    <a:latin typeface="Times New Roman"/>
                    <a:cs typeface="Times New Roman"/>
                  </a:rPr>
                  <a:t>w</a:t>
                </a:r>
                <a:r>
                  <a:rPr lang="en-US" sz="2350" spc="-30" dirty="0" smtClean="0">
                    <a:latin typeface="Times New Roman"/>
                    <a:cs typeface="Times New Roman"/>
                  </a:rPr>
                  <a:t>h</a:t>
                </a:r>
                <a:r>
                  <a:rPr lang="en-US" sz="2350" spc="-40" dirty="0" smtClean="0">
                    <a:latin typeface="Times New Roman"/>
                    <a:cs typeface="Times New Roman"/>
                  </a:rPr>
                  <a:t>e</a:t>
                </a:r>
                <a:r>
                  <a:rPr lang="en-US" sz="2350" spc="5" dirty="0" smtClean="0">
                    <a:latin typeface="Times New Roman"/>
                    <a:cs typeface="Times New Roman"/>
                  </a:rPr>
                  <a:t>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50" b="0" i="1" spc="5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350" b="0" i="1" spc="5" smtClean="0">
                            <a:latin typeface="Cambria Math" panose="02040503050406030204" pitchFamily="18" charset="0"/>
                            <a:cs typeface="Times New Roman"/>
                          </a:rPr>
                          <m:t>𝑑</m:t>
                        </m:r>
                      </m:e>
                      <m:sub>
                        <m:r>
                          <a:rPr lang="en-US" sz="2350" b="0" i="1" spc="5" smtClean="0">
                            <a:latin typeface="Cambria Math" panose="02040503050406030204" pitchFamily="18" charset="0"/>
                            <a:cs typeface="Times New Roman"/>
                          </a:rPr>
                          <m:t>𝑖𝑗</m:t>
                        </m:r>
                      </m:sub>
                    </m:sSub>
                    <m:r>
                      <a:rPr lang="en-US" sz="2350" i="1" spc="5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∈</m:t>
                    </m:r>
                    <m:r>
                      <a:rPr lang="en-US" sz="2350" b="0" i="1" spc="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𝑉</m:t>
                    </m:r>
                  </m:oMath>
                </a14:m>
                <a:endParaRPr lang="en-US" sz="2350" dirty="0">
                  <a:latin typeface="Times New Roman"/>
                  <a:cs typeface="Times New Roman"/>
                </a:endParaRPr>
              </a:p>
              <a:p>
                <a:pPr marL="241300" indent="-228600">
                  <a:lnSpc>
                    <a:spcPct val="100000"/>
                  </a:lnSpc>
                  <a:spcBef>
                    <a:spcPts val="710"/>
                  </a:spcBef>
                  <a:buClr>
                    <a:srgbClr val="903062"/>
                  </a:buClr>
                  <a:buSzPct val="93617"/>
                  <a:buFont typeface="Wingdings 2"/>
                  <a:buChar char=""/>
                  <a:tabLst>
                    <a:tab pos="241300" algn="l"/>
                  </a:tabLst>
                </a:pPr>
                <a:r>
                  <a:rPr lang="en-US" sz="2350" b="1" spc="15" dirty="0">
                    <a:latin typeface="Times New Roman"/>
                    <a:cs typeface="Times New Roman"/>
                  </a:rPr>
                  <a:t>C</a:t>
                </a:r>
                <a:r>
                  <a:rPr lang="en-US" sz="2350" b="1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b="1" spc="-10" dirty="0">
                    <a:latin typeface="Times New Roman"/>
                    <a:cs typeface="Times New Roman"/>
                  </a:rPr>
                  <a:t>ll</a:t>
                </a:r>
                <a:r>
                  <a:rPr lang="en-US" sz="2350" b="1" spc="-40" dirty="0">
                    <a:latin typeface="Times New Roman"/>
                    <a:cs typeface="Times New Roman"/>
                  </a:rPr>
                  <a:t>ec</a:t>
                </a:r>
                <a:r>
                  <a:rPr lang="en-US" sz="2350" b="1" spc="-10" dirty="0">
                    <a:latin typeface="Times New Roman"/>
                    <a:cs typeface="Times New Roman"/>
                  </a:rPr>
                  <a:t>ti</a:t>
                </a:r>
                <a:r>
                  <a:rPr lang="en-US" sz="2350" b="1" spc="-30" dirty="0">
                    <a:latin typeface="Times New Roman"/>
                    <a:cs typeface="Times New Roman"/>
                  </a:rPr>
                  <a:t>on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:</a:t>
                </a:r>
                <a:r>
                  <a:rPr lang="en-US" sz="23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250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350" i="1" spc="10" dirty="0" smtClean="0">
                        <a:latin typeface="Cambria Math" panose="02040503050406030204" pitchFamily="18" charset="0"/>
                        <a:cs typeface="Times New Roman"/>
                      </a:rPr>
                      <m:t>𝐶</m:t>
                    </m:r>
                    <m:r>
                      <a:rPr lang="en-US" sz="2350" i="1" spc="10" dirty="0" smtClean="0">
                        <a:latin typeface="Cambria Math" panose="02040503050406030204" pitchFamily="18" charset="0"/>
                        <a:cs typeface="Times New Roman"/>
                      </a:rPr>
                      <m:t>={</m:t>
                    </m:r>
                    <m:r>
                      <a:rPr lang="en-US" sz="2350" i="1" spc="-40" dirty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  <m:r>
                      <a:rPr lang="en-US" sz="2325" i="1" spc="15" baseline="-17921" dirty="0">
                        <a:latin typeface="Cambria Math" panose="02040503050406030204" pitchFamily="18" charset="0"/>
                        <a:cs typeface="Times New Roman"/>
                      </a:rPr>
                      <m:t>1</m:t>
                    </m:r>
                    <m:r>
                      <a:rPr lang="en-US" sz="2350" i="1" spc="5" dirty="0">
                        <a:latin typeface="Cambria Math" panose="02040503050406030204" pitchFamily="18" charset="0"/>
                        <a:cs typeface="Times New Roman"/>
                      </a:rPr>
                      <m:t>,</m:t>
                    </m:r>
                    <m:r>
                      <a:rPr lang="en-US" sz="2350" i="1" spc="110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r>
                      <a:rPr lang="en-US" sz="2350" i="1" spc="-15" dirty="0">
                        <a:latin typeface="Cambria Math" panose="02040503050406030204" pitchFamily="18" charset="0"/>
                        <a:cs typeface="Times New Roman"/>
                      </a:rPr>
                      <m:t>…</m:t>
                    </m:r>
                    <m:r>
                      <a:rPr lang="en-US" sz="2350" i="1" spc="5" dirty="0">
                        <a:latin typeface="Cambria Math" panose="02040503050406030204" pitchFamily="18" charset="0"/>
                        <a:cs typeface="Times New Roman"/>
                      </a:rPr>
                      <m:t>,</m:t>
                    </m:r>
                    <m:r>
                      <a:rPr lang="en-US" sz="2350" i="1" spc="35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r>
                      <a:rPr lang="en-US" sz="2350" i="1" spc="-20" dirty="0">
                        <a:latin typeface="Cambria Math" panose="02040503050406030204" pitchFamily="18" charset="0"/>
                        <a:cs typeface="Times New Roman"/>
                      </a:rPr>
                      <m:t>𝑑</m:t>
                    </m:r>
                    <m:r>
                      <a:rPr lang="en-US" sz="2325" i="1" spc="37" baseline="-17921" dirty="0">
                        <a:latin typeface="Cambria Math" panose="02040503050406030204" pitchFamily="18" charset="0"/>
                        <a:cs typeface="Times New Roman"/>
                      </a:rPr>
                      <m:t>𝑀</m:t>
                    </m:r>
                    <m:r>
                      <a:rPr lang="en-US" sz="2325" i="1" spc="112" baseline="-17921" dirty="0">
                        <a:latin typeface="Cambria Math" panose="02040503050406030204" pitchFamily="18" charset="0"/>
                        <a:cs typeface="Times New Roman"/>
                      </a:rPr>
                      <m:t> </m:t>
                    </m:r>
                    <m:r>
                      <a:rPr lang="en-US" sz="2350" i="1" spc="10" dirty="0">
                        <a:latin typeface="Cambria Math" panose="02040503050406030204" pitchFamily="18" charset="0"/>
                        <a:cs typeface="Times New Roman"/>
                      </a:rPr>
                      <m:t>}</m:t>
                    </m:r>
                  </m:oMath>
                </a14:m>
                <a:endParaRPr lang="en-US" sz="2350" dirty="0">
                  <a:latin typeface="Times New Roman"/>
                  <a:cs typeface="Times New Roman"/>
                </a:endParaRPr>
              </a:p>
              <a:p>
                <a:pPr marL="241300" indent="-228600">
                  <a:lnSpc>
                    <a:spcPct val="100000"/>
                  </a:lnSpc>
                  <a:spcBef>
                    <a:spcPts val="640"/>
                  </a:spcBef>
                  <a:buClr>
                    <a:srgbClr val="903062"/>
                  </a:buClr>
                  <a:buSzPct val="93617"/>
                  <a:buFont typeface="Wingdings 2"/>
                  <a:buChar char=""/>
                  <a:tabLst>
                    <a:tab pos="241300" algn="l"/>
                  </a:tabLst>
                </a:pPr>
                <a:r>
                  <a:rPr lang="en-US" sz="2350" spc="-20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114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60" dirty="0">
                    <a:latin typeface="Times New Roman"/>
                    <a:cs typeface="Times New Roman"/>
                  </a:rPr>
                  <a:t> </a:t>
                </a:r>
                <a:r>
                  <a:rPr lang="en-US" sz="2350" b="1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b="1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b="1" spc="-10" dirty="0">
                    <a:latin typeface="Times New Roman"/>
                    <a:cs typeface="Times New Roman"/>
                  </a:rPr>
                  <a:t>l</a:t>
                </a:r>
                <a:r>
                  <a:rPr lang="en-US" sz="2350" b="1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b="1" spc="-30" dirty="0">
                    <a:latin typeface="Times New Roman"/>
                    <a:cs typeface="Times New Roman"/>
                  </a:rPr>
                  <a:t>v</a:t>
                </a:r>
                <a:r>
                  <a:rPr lang="en-US" sz="2350" b="1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b="1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b="1" spc="5" dirty="0">
                    <a:latin typeface="Times New Roman"/>
                    <a:cs typeface="Times New Roman"/>
                  </a:rPr>
                  <a:t>t</a:t>
                </a:r>
                <a:r>
                  <a:rPr lang="en-US" sz="2350" b="1" spc="190" dirty="0">
                    <a:latin typeface="Times New Roman"/>
                    <a:cs typeface="Times New Roman"/>
                  </a:rPr>
                  <a:t> </a:t>
                </a:r>
                <a:r>
                  <a:rPr lang="en-US" sz="2350" b="1" spc="-30" dirty="0">
                    <a:latin typeface="Times New Roman"/>
                    <a:cs typeface="Times New Roman"/>
                  </a:rPr>
                  <a:t>do</a:t>
                </a:r>
                <a:r>
                  <a:rPr lang="en-US" sz="2350" b="1" spc="-40" dirty="0">
                    <a:latin typeface="Times New Roman"/>
                    <a:cs typeface="Times New Roman"/>
                  </a:rPr>
                  <a:t>c</a:t>
                </a:r>
                <a:r>
                  <a:rPr lang="en-US" sz="2350" b="1" spc="40" dirty="0">
                    <a:latin typeface="Times New Roman"/>
                    <a:cs typeface="Times New Roman"/>
                  </a:rPr>
                  <a:t>u</a:t>
                </a:r>
                <a:r>
                  <a:rPr lang="en-US" sz="2350" b="1" spc="-35" dirty="0">
                    <a:latin typeface="Times New Roman"/>
                    <a:cs typeface="Times New Roman"/>
                  </a:rPr>
                  <a:t>m</a:t>
                </a:r>
                <a:r>
                  <a:rPr lang="en-US" sz="2350" b="1" spc="-40" dirty="0">
                    <a:latin typeface="Times New Roman"/>
                    <a:cs typeface="Times New Roman"/>
                  </a:rPr>
                  <a:t>e</a:t>
                </a:r>
                <a:r>
                  <a:rPr lang="en-US" sz="2350" b="1" spc="-30" dirty="0">
                    <a:latin typeface="Times New Roman"/>
                    <a:cs typeface="Times New Roman"/>
                  </a:rPr>
                  <a:t>n</a:t>
                </a:r>
                <a:r>
                  <a:rPr lang="en-US" sz="2350" b="1" spc="60" dirty="0">
                    <a:latin typeface="Times New Roman"/>
                    <a:cs typeface="Times New Roman"/>
                  </a:rPr>
                  <a:t>t</a:t>
                </a:r>
                <a:r>
                  <a:rPr lang="en-US" sz="2350" b="1" spc="-55" dirty="0">
                    <a:latin typeface="Times New Roman"/>
                    <a:cs typeface="Times New Roman"/>
                  </a:rPr>
                  <a:t>s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:</a:t>
                </a:r>
                <a:r>
                  <a:rPr lang="en-US" sz="23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254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350" i="1" spc="10" dirty="0" smtClean="0">
                        <a:latin typeface="Cambria Math" panose="02040503050406030204" pitchFamily="18" charset="0"/>
                        <a:cs typeface="Times New Roman"/>
                      </a:rPr>
                      <m:t>𝑅</m:t>
                    </m:r>
                    <m:r>
                      <a:rPr lang="en-US" sz="2350" i="1" spc="10" dirty="0" smtClean="0">
                        <a:latin typeface="Cambria Math" panose="02040503050406030204" pitchFamily="18" charset="0"/>
                        <a:cs typeface="Times New Roman"/>
                      </a:rPr>
                      <m:t>(</m:t>
                    </m:r>
                    <m:r>
                      <a:rPr lang="en-US" sz="2350" i="1" spc="-30" dirty="0">
                        <a:latin typeface="Cambria Math" panose="02040503050406030204" pitchFamily="18" charset="0"/>
                        <a:cs typeface="Times New Roman"/>
                      </a:rPr>
                      <m:t>𝑞</m:t>
                    </m:r>
                    <m:r>
                      <a:rPr lang="en-US" sz="2350" b="0" i="1" spc="-30" dirty="0" smtClean="0">
                        <a:latin typeface="Cambria Math" panose="02040503050406030204" pitchFamily="18" charset="0"/>
                        <a:cs typeface="Times New Roman"/>
                      </a:rPr>
                      <m:t>)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Cambria Math"/>
                      </a:rPr>
                      <m:t>∈</m:t>
                    </m:r>
                    <m:r>
                      <a:rPr lang="en-US" sz="2350" i="1" spc="15" dirty="0">
                        <a:latin typeface="Cambria Math" panose="02040503050406030204" pitchFamily="18" charset="0"/>
                        <a:cs typeface="Times New Roman"/>
                      </a:rPr>
                      <m:t>𝐶</m:t>
                    </m:r>
                  </m:oMath>
                </a14:m>
                <a:endParaRPr lang="en-US" sz="2350" dirty="0">
                  <a:latin typeface="Times New Roman"/>
                  <a:cs typeface="Times New Roman"/>
                </a:endParaRPr>
              </a:p>
              <a:p>
                <a:pPr marL="699135" lvl="1" indent="-229235">
                  <a:lnSpc>
                    <a:spcPct val="100000"/>
                  </a:lnSpc>
                  <a:spcBef>
                    <a:spcPts val="630"/>
                  </a:spcBef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699770" algn="l"/>
                  </a:tabLst>
                </a:pPr>
                <a:r>
                  <a:rPr lang="en-US" sz="2000" spc="-90" dirty="0">
                    <a:latin typeface="Times New Roman"/>
                    <a:cs typeface="Times New Roman"/>
                  </a:rPr>
                  <a:t>G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dirty="0">
                    <a:latin typeface="Times New Roman"/>
                    <a:cs typeface="Times New Roman"/>
                  </a:rPr>
                  <a:t>n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a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ll</a:t>
                </a:r>
                <a:r>
                  <a:rPr lang="en-US" sz="2000" dirty="0">
                    <a:latin typeface="Times New Roman"/>
                    <a:cs typeface="Times New Roman"/>
                  </a:rPr>
                  <a:t>y</a:t>
                </a:r>
                <a:r>
                  <a:rPr lang="en-US" sz="2000" spc="70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unkn</a:t>
                </a:r>
                <a:r>
                  <a:rPr lang="en-US" sz="2000" spc="-10" dirty="0">
                    <a:latin typeface="Times New Roman"/>
                    <a:cs typeface="Times New Roman"/>
                  </a:rPr>
                  <a:t>o</a:t>
                </a:r>
                <a:r>
                  <a:rPr lang="en-US" sz="2000" spc="-90" dirty="0">
                    <a:latin typeface="Times New Roman"/>
                    <a:cs typeface="Times New Roman"/>
                  </a:rPr>
                  <a:t>w</a:t>
                </a:r>
                <a:r>
                  <a:rPr lang="en-US" sz="2000" dirty="0">
                    <a:latin typeface="Times New Roman"/>
                    <a:cs typeface="Times New Roman"/>
                  </a:rPr>
                  <a:t>n</a:t>
                </a:r>
                <a:r>
                  <a:rPr lang="en-US" sz="2000" spc="7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a</a:t>
                </a:r>
                <a:r>
                  <a:rPr lang="en-US" sz="2000" dirty="0">
                    <a:latin typeface="Times New Roman"/>
                    <a:cs typeface="Times New Roman"/>
                  </a:rPr>
                  <a:t>nd us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-75" dirty="0">
                    <a:latin typeface="Times New Roman"/>
                    <a:cs typeface="Times New Roman"/>
                  </a:rPr>
                  <a:t>r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-</a:t>
                </a:r>
                <a:r>
                  <a:rPr lang="en-US" sz="2000" dirty="0">
                    <a:latin typeface="Times New Roman"/>
                    <a:cs typeface="Times New Roman"/>
                  </a:rPr>
                  <a:t>d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dirty="0">
                    <a:latin typeface="Times New Roman"/>
                    <a:cs typeface="Times New Roman"/>
                  </a:rPr>
                  <a:t>p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dirty="0">
                    <a:latin typeface="Times New Roman"/>
                    <a:cs typeface="Times New Roman"/>
                  </a:rPr>
                  <a:t>nd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dirty="0">
                    <a:latin typeface="Times New Roman"/>
                    <a:cs typeface="Times New Roman"/>
                  </a:rPr>
                  <a:t>nt</a:t>
                </a:r>
              </a:p>
              <a:p>
                <a:pPr marL="699135" lvl="1" indent="-229235">
                  <a:lnSpc>
                    <a:spcPct val="100000"/>
                  </a:lnSpc>
                  <a:spcBef>
                    <a:spcPts val="555"/>
                  </a:spcBef>
                  <a:buClr>
                    <a:srgbClr val="903062"/>
                  </a:buClr>
                  <a:buSzPct val="92500"/>
                  <a:buFont typeface="Wingdings 2"/>
                  <a:buChar char=""/>
                  <a:tabLst>
                    <a:tab pos="699770" algn="l"/>
                  </a:tabLst>
                </a:pPr>
                <a:r>
                  <a:rPr lang="en-US" sz="2000" spc="-20" dirty="0">
                    <a:latin typeface="Times New Roman"/>
                    <a:cs typeface="Times New Roman"/>
                  </a:rPr>
                  <a:t>Q</a:t>
                </a:r>
                <a:r>
                  <a:rPr lang="en-US" sz="2000" dirty="0">
                    <a:latin typeface="Times New Roman"/>
                    <a:cs typeface="Times New Roman"/>
                  </a:rPr>
                  <a:t>u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e</a:t>
                </a:r>
                <a:r>
                  <a:rPr lang="en-US" sz="2000" spc="-25" dirty="0">
                    <a:latin typeface="Times New Roman"/>
                    <a:cs typeface="Times New Roman"/>
                  </a:rPr>
                  <a:t>r</a:t>
                </a:r>
                <a:r>
                  <a:rPr lang="en-US" sz="2000" dirty="0">
                    <a:latin typeface="Times New Roman"/>
                    <a:cs typeface="Times New Roman"/>
                  </a:rPr>
                  <a:t>y 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000" dirty="0">
                    <a:latin typeface="Times New Roman"/>
                    <a:cs typeface="Times New Roman"/>
                  </a:rPr>
                  <a:t>s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a</a:t>
                </a:r>
                <a:r>
                  <a:rPr lang="en-US" sz="2000" spc="-1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“</a:t>
                </a:r>
                <a:r>
                  <a:rPr lang="en-US" sz="2000" dirty="0">
                    <a:latin typeface="Times New Roman"/>
                    <a:cs typeface="Times New Roman"/>
                  </a:rPr>
                  <a:t>h</a:t>
                </a:r>
                <a:r>
                  <a:rPr lang="en-US" sz="2000" spc="15" dirty="0">
                    <a:latin typeface="Times New Roman"/>
                    <a:cs typeface="Times New Roman"/>
                  </a:rPr>
                  <a:t>i</a:t>
                </a:r>
                <a:r>
                  <a:rPr lang="en-US" sz="2000" dirty="0">
                    <a:latin typeface="Times New Roman"/>
                    <a:cs typeface="Times New Roman"/>
                  </a:rPr>
                  <a:t>n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t</a:t>
                </a:r>
                <a:r>
                  <a:rPr lang="en-US" sz="2000" dirty="0">
                    <a:latin typeface="Times New Roman"/>
                    <a:cs typeface="Times New Roman"/>
                  </a:rPr>
                  <a:t>”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on</a:t>
                </a:r>
                <a:r>
                  <a:rPr lang="en-US" sz="2000" spc="-7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-90" dirty="0">
                    <a:latin typeface="Times New Roman"/>
                    <a:cs typeface="Times New Roman"/>
                  </a:rPr>
                  <a:t>w</a:t>
                </a:r>
                <a:r>
                  <a:rPr lang="en-US" sz="2000" dirty="0">
                    <a:latin typeface="Times New Roman"/>
                    <a:cs typeface="Times New Roman"/>
                  </a:rPr>
                  <a:t>h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000" spc="-35" dirty="0">
                    <a:latin typeface="Times New Roman"/>
                    <a:cs typeface="Times New Roman"/>
                  </a:rPr>
                  <a:t>c</a:t>
                </a:r>
                <a:r>
                  <a:rPr lang="en-US" sz="2000" dirty="0">
                    <a:latin typeface="Times New Roman"/>
                    <a:cs typeface="Times New Roman"/>
                  </a:rPr>
                  <a:t>h</a:t>
                </a:r>
                <a:r>
                  <a:rPr lang="en-US" sz="2000" spc="70" dirty="0">
                    <a:latin typeface="Times New Roman"/>
                    <a:cs typeface="Times New Roman"/>
                  </a:rPr>
                  <a:t> </a:t>
                </a:r>
                <a:r>
                  <a:rPr lang="en-US" sz="2000" dirty="0">
                    <a:latin typeface="Times New Roman"/>
                    <a:cs typeface="Times New Roman"/>
                  </a:rPr>
                  <a:t>doc</a:t>
                </a:r>
                <a:r>
                  <a:rPr lang="en-US" sz="2000" spc="-30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000" dirty="0">
                    <a:latin typeface="Times New Roman"/>
                    <a:cs typeface="Times New Roman"/>
                  </a:rPr>
                  <a:t>s</a:t>
                </a:r>
                <a:r>
                  <a:rPr lang="en-US" sz="2000" spc="5" dirty="0">
                    <a:latin typeface="Times New Roman"/>
                    <a:cs typeface="Times New Roman"/>
                  </a:rPr>
                  <a:t> </a:t>
                </a:r>
                <a:r>
                  <a:rPr lang="en-US" sz="2000" spc="10" dirty="0">
                    <a:latin typeface="Times New Roman"/>
                    <a:cs typeface="Times New Roman"/>
                  </a:rPr>
                  <a:t>i</a:t>
                </a:r>
                <a:r>
                  <a:rPr lang="en-US" sz="2000" dirty="0">
                    <a:latin typeface="Times New Roman"/>
                    <a:cs typeface="Times New Roman"/>
                  </a:rPr>
                  <a:t>n</a:t>
                </a:r>
                <a:r>
                  <a:rPr lang="en-US" sz="2000" spc="-70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pc="20" dirty="0" smtClean="0">
                        <a:latin typeface="Cambria Math" panose="02040503050406030204" pitchFamily="18" charset="0"/>
                        <a:cs typeface="Times New Roman"/>
                      </a:rPr>
                      <m:t>𝑅</m:t>
                    </m:r>
                    <m:r>
                      <a:rPr lang="en-US" sz="2000" i="1" spc="-25" dirty="0">
                        <a:latin typeface="Cambria Math" panose="02040503050406030204" pitchFamily="18" charset="0"/>
                        <a:cs typeface="Times New Roman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/>
                      </a:rPr>
                      <m:t>𝑞</m:t>
                    </m:r>
                    <m:r>
                      <a:rPr lang="en-US" sz="2000" i="1" dirty="0">
                        <a:latin typeface="Cambria Math" panose="02040503050406030204" pitchFamily="18" charset="0"/>
                        <a:cs typeface="Times New Roman"/>
                      </a:rPr>
                      <m:t>)</m:t>
                    </m:r>
                  </m:oMath>
                </a14:m>
                <a:endParaRPr lang="en-US" sz="2000" dirty="0">
                  <a:latin typeface="Times New Roman"/>
                  <a:cs typeface="Times New Roman"/>
                </a:endParaRPr>
              </a:p>
              <a:p>
                <a:pPr lvl="1">
                  <a:lnSpc>
                    <a:spcPct val="100000"/>
                  </a:lnSpc>
                  <a:spcBef>
                    <a:spcPts val="34"/>
                  </a:spcBef>
                  <a:buClr>
                    <a:srgbClr val="903062"/>
                  </a:buClr>
                </a:pPr>
                <a:endParaRPr lang="en-US" sz="1600" dirty="0">
                  <a:latin typeface="Times New Roman"/>
                  <a:cs typeface="Times New Roman"/>
                </a:endParaRPr>
              </a:p>
              <a:p>
                <a:pPr marL="241300" indent="-228600">
                  <a:lnSpc>
                    <a:spcPct val="100000"/>
                  </a:lnSpc>
                  <a:buClr>
                    <a:srgbClr val="903062"/>
                  </a:buClr>
                  <a:buSzPct val="93617"/>
                  <a:buFont typeface="Wingdings 2"/>
                  <a:buChar char=""/>
                  <a:tabLst>
                    <a:tab pos="241300" algn="l"/>
                  </a:tabLst>
                </a:pPr>
                <a:r>
                  <a:rPr lang="en-US" sz="2350" b="1" spc="-75" dirty="0">
                    <a:latin typeface="Times New Roman"/>
                    <a:cs typeface="Times New Roman"/>
                  </a:rPr>
                  <a:t>T</a:t>
                </a:r>
                <a:r>
                  <a:rPr lang="en-US" sz="2350" b="1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b="1" spc="-55" dirty="0">
                    <a:latin typeface="Times New Roman"/>
                    <a:cs typeface="Times New Roman"/>
                  </a:rPr>
                  <a:t>s</a:t>
                </a:r>
                <a:r>
                  <a:rPr lang="en-US" sz="2350" b="1" spc="10" dirty="0">
                    <a:latin typeface="Times New Roman"/>
                    <a:cs typeface="Times New Roman"/>
                  </a:rPr>
                  <a:t>k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=</a:t>
                </a:r>
                <a:r>
                  <a:rPr lang="en-US" sz="2350" spc="15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40" dirty="0">
                    <a:latin typeface="Times New Roman"/>
                    <a:cs typeface="Times New Roman"/>
                  </a:rPr>
                  <a:t>c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-35" dirty="0">
                    <a:latin typeface="Times New Roman"/>
                    <a:cs typeface="Times New Roman"/>
                  </a:rPr>
                  <a:t>m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p</a:t>
                </a:r>
                <a:r>
                  <a:rPr lang="en-US" sz="2350" spc="45" dirty="0">
                    <a:latin typeface="Times New Roman"/>
                    <a:cs typeface="Times New Roman"/>
                  </a:rPr>
                  <a:t>u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e</a:t>
                </a:r>
                <a:r>
                  <a:rPr lang="en-US" sz="2350" spc="229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350" i="1" spc="5" dirty="0" smtClean="0">
                        <a:latin typeface="Cambria Math" panose="02040503050406030204" pitchFamily="18" charset="0"/>
                        <a:cs typeface="Times New Roman"/>
                      </a:rPr>
                      <m:t>𝑅</m:t>
                    </m:r>
                    <m:r>
                      <a:rPr lang="en-US" sz="2350" b="0" i="1" spc="5" dirty="0" smtClean="0">
                        <a:latin typeface="Cambria Math" panose="02040503050406030204" pitchFamily="18" charset="0"/>
                        <a:cs typeface="Times New Roman"/>
                      </a:rPr>
                      <m:t>′</m:t>
                    </m:r>
                    <m:r>
                      <a:rPr lang="en-US" sz="2350" i="1" spc="5" dirty="0" smtClean="0">
                        <a:latin typeface="Cambria Math" panose="02040503050406030204" pitchFamily="18" charset="0"/>
                        <a:cs typeface="Times New Roman"/>
                      </a:rPr>
                      <m:t>(</m:t>
                    </m:r>
                    <m:r>
                      <a:rPr lang="en-US" sz="2350" i="1" spc="-30" dirty="0">
                        <a:latin typeface="Cambria Math" panose="02040503050406030204" pitchFamily="18" charset="0"/>
                        <a:cs typeface="Times New Roman"/>
                      </a:rPr>
                      <m:t>𝑞</m:t>
                    </m:r>
                    <m:r>
                      <a:rPr lang="en-US" sz="2350" i="1" spc="5" dirty="0">
                        <a:latin typeface="Cambria Math" panose="02040503050406030204" pitchFamily="18" charset="0"/>
                        <a:cs typeface="Times New Roman"/>
                      </a:rPr>
                      <m:t>)</m:t>
                    </m:r>
                  </m:oMath>
                </a14:m>
                <a:r>
                  <a:rPr lang="en-US" sz="2350" spc="5" dirty="0">
                    <a:latin typeface="Times New Roman"/>
                    <a:cs typeface="Times New Roman"/>
                  </a:rPr>
                  <a:t>,</a:t>
                </a:r>
                <a:r>
                  <a:rPr lang="en-US" sz="2350" spc="11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n</a:t>
                </a:r>
                <a:r>
                  <a:rPr lang="en-US" sz="2350" spc="-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pp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r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ox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i</a:t>
                </a:r>
                <a:r>
                  <a:rPr lang="en-US" sz="2350" spc="-35" dirty="0">
                    <a:latin typeface="Times New Roman"/>
                    <a:cs typeface="Times New Roman"/>
                  </a:rPr>
                  <a:t>m</a:t>
                </a:r>
                <a:r>
                  <a:rPr lang="en-US" sz="2350" spc="25" dirty="0">
                    <a:latin typeface="Times New Roman"/>
                    <a:cs typeface="Times New Roman"/>
                  </a:rPr>
                  <a:t>a</a:t>
                </a:r>
                <a:r>
                  <a:rPr lang="en-US" sz="2350" spc="-10" dirty="0">
                    <a:latin typeface="Times New Roman"/>
                    <a:cs typeface="Times New Roman"/>
                  </a:rPr>
                  <a:t>ti</a:t>
                </a:r>
                <a:r>
                  <a:rPr lang="en-US" sz="2350" spc="4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10" dirty="0">
                    <a:latin typeface="Times New Roman"/>
                    <a:cs typeface="Times New Roman"/>
                  </a:rPr>
                  <a:t>n</a:t>
                </a:r>
                <a:r>
                  <a:rPr lang="en-US" sz="235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280" dirty="0">
                    <a:latin typeface="Times New Roman"/>
                    <a:cs typeface="Times New Roman"/>
                  </a:rPr>
                  <a:t> </a:t>
                </a:r>
                <a:r>
                  <a:rPr lang="en-US" sz="2350" spc="-30" dirty="0">
                    <a:latin typeface="Times New Roman"/>
                    <a:cs typeface="Times New Roman"/>
                  </a:rPr>
                  <a:t>o</a:t>
                </a:r>
                <a:r>
                  <a:rPr lang="en-US" sz="2350" spc="5" dirty="0">
                    <a:latin typeface="Times New Roman"/>
                    <a:cs typeface="Times New Roman"/>
                  </a:rPr>
                  <a:t>f</a:t>
                </a:r>
                <a:r>
                  <a:rPr lang="en-US" sz="2350" spc="55" dirty="0"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350" i="1" spc="10" dirty="0" smtClean="0">
                        <a:latin typeface="Cambria Math" panose="02040503050406030204" pitchFamily="18" charset="0"/>
                        <a:cs typeface="Times New Roman"/>
                      </a:rPr>
                      <m:t>𝑅</m:t>
                    </m:r>
                    <m:r>
                      <a:rPr lang="en-US" sz="2350" i="1" spc="10" dirty="0" smtClean="0">
                        <a:latin typeface="Cambria Math" panose="02040503050406030204" pitchFamily="18" charset="0"/>
                        <a:cs typeface="Times New Roman"/>
                      </a:rPr>
                      <m:t>(</m:t>
                    </m:r>
                    <m:r>
                      <a:rPr lang="en-US" sz="2350" i="1" spc="-35" dirty="0">
                        <a:latin typeface="Cambria Math" panose="02040503050406030204" pitchFamily="18" charset="0"/>
                        <a:cs typeface="Times New Roman"/>
                      </a:rPr>
                      <m:t>𝑞</m:t>
                    </m:r>
                    <m:r>
                      <a:rPr lang="en-US" sz="2350" i="1" spc="5" dirty="0">
                        <a:latin typeface="Cambria Math" panose="02040503050406030204" pitchFamily="18" charset="0"/>
                        <a:cs typeface="Times New Roman"/>
                      </a:rPr>
                      <m:t>)</m:t>
                    </m:r>
                  </m:oMath>
                </a14:m>
                <a:endParaRPr sz="2350" dirty="0"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88" y="1815856"/>
                <a:ext cx="7569112" cy="3535135"/>
              </a:xfrm>
              <a:prstGeom prst="rect">
                <a:avLst/>
              </a:prstGeom>
              <a:blipFill rotWithShape="0">
                <a:blip r:embed="rId3"/>
                <a:stretch>
                  <a:fillRect l="-1852" t="-2586" b="-4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2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-13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2800" spc="-5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v</a:t>
            </a: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ce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23160" y="1481327"/>
            <a:ext cx="6675120" cy="45171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70048" y="5998464"/>
            <a:ext cx="6345936" cy="5029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30</a:t>
            </a:fld>
            <a:endParaRPr spc="1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281679">
              <a:lnSpc>
                <a:spcPct val="100000"/>
              </a:lnSpc>
            </a:pP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h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-114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-13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k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g</a:t>
            </a:r>
            <a:r>
              <a:rPr sz="2800" spc="-18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2800" spc="-100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ob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31</a:t>
            </a:fld>
            <a:endParaRPr spc="10" dirty="0"/>
          </a:p>
        </p:txBody>
      </p:sp>
      <p:sp>
        <p:nvSpPr>
          <p:cNvPr id="4" name="object 4"/>
          <p:cNvSpPr txBox="1"/>
          <p:nvPr/>
        </p:nvSpPr>
        <p:spPr>
          <a:xfrm>
            <a:off x="660171" y="1815856"/>
            <a:ext cx="10707370" cy="400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indent="-301625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-45" dirty="0">
                <a:latin typeface="Times New Roman"/>
                <a:cs typeface="Times New Roman"/>
              </a:rPr>
              <a:t>A</a:t>
            </a:r>
            <a:r>
              <a:rPr sz="2350" spc="-60" dirty="0">
                <a:latin typeface="Times New Roman"/>
                <a:cs typeface="Times New Roman"/>
              </a:rPr>
              <a:t>ss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9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b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ry</a:t>
            </a:r>
            <a:r>
              <a:rPr sz="2350" spc="9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no</a:t>
            </a:r>
            <a:r>
              <a:rPr sz="2350" spc="-10" dirty="0">
                <a:latin typeface="Times New Roman"/>
                <a:cs typeface="Times New Roman"/>
              </a:rPr>
              <a:t>ti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10" dirty="0">
                <a:latin typeface="Times New Roman"/>
                <a:cs typeface="Times New Roman"/>
              </a:rPr>
              <a:t>n</a:t>
            </a:r>
            <a:r>
              <a:rPr sz="2350" spc="23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f</a:t>
            </a:r>
            <a:r>
              <a:rPr sz="2350" spc="5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v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ce</a:t>
            </a:r>
            <a:r>
              <a:rPr sz="2350" spc="5" dirty="0">
                <a:latin typeface="Times New Roman"/>
                <a:cs typeface="Times New Roman"/>
              </a:rPr>
              <a:t>: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10" dirty="0">
                <a:latin typeface="Times New Roman"/>
                <a:cs typeface="Times New Roman"/>
              </a:rPr>
              <a:t> </a:t>
            </a:r>
            <a:r>
              <a:rPr sz="2350" spc="10" dirty="0">
                <a:latin typeface="Times New Roman"/>
                <a:cs typeface="Times New Roman"/>
              </a:rPr>
              <a:t>R</a:t>
            </a:r>
            <a:r>
              <a:rPr sz="2325" spc="22" baseline="-17921" dirty="0">
                <a:latin typeface="Times New Roman"/>
                <a:cs typeface="Times New Roman"/>
              </a:rPr>
              <a:t>d</a:t>
            </a:r>
            <a:r>
              <a:rPr sz="2325" spc="-52" baseline="-17921" dirty="0">
                <a:latin typeface="Times New Roman"/>
                <a:cs typeface="Times New Roman"/>
              </a:rPr>
              <a:t>,</a:t>
            </a:r>
            <a:r>
              <a:rPr sz="2325" spc="22" baseline="-17921" dirty="0">
                <a:latin typeface="Times New Roman"/>
                <a:cs typeface="Times New Roman"/>
              </a:rPr>
              <a:t>q</a:t>
            </a:r>
            <a:r>
              <a:rPr sz="2325" baseline="-17921" dirty="0">
                <a:latin typeface="Times New Roman"/>
                <a:cs typeface="Times New Roman"/>
              </a:rPr>
              <a:t> </a:t>
            </a:r>
            <a:r>
              <a:rPr sz="2325" spc="-195" baseline="-17921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65" dirty="0">
                <a:latin typeface="Times New Roman"/>
                <a:cs typeface="Times New Roman"/>
              </a:rPr>
              <a:t> </a:t>
            </a:r>
            <a:r>
              <a:rPr sz="2350" spc="10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 r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ndo</a:t>
            </a:r>
            <a:r>
              <a:rPr sz="2350" spc="15" dirty="0">
                <a:latin typeface="Times New Roman"/>
                <a:cs typeface="Times New Roman"/>
              </a:rPr>
              <a:t>m</a:t>
            </a:r>
            <a:r>
              <a:rPr sz="2350" spc="15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v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b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,</a:t>
            </a:r>
            <a:r>
              <a:rPr sz="2350" spc="180" dirty="0">
                <a:latin typeface="Times New Roman"/>
                <a:cs typeface="Times New Roman"/>
              </a:rPr>
              <a:t> 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h</a:t>
            </a:r>
            <a:r>
              <a:rPr sz="2350" spc="9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t</a:t>
            </a:r>
            <a:endParaRPr sz="2350">
              <a:latin typeface="Times New Roman"/>
              <a:cs typeface="Times New Roman"/>
            </a:endParaRPr>
          </a:p>
          <a:p>
            <a:pPr marL="643890" lvl="1" indent="-311150">
              <a:lnSpc>
                <a:spcPct val="100000"/>
              </a:lnSpc>
              <a:spcBef>
                <a:spcPts val="1135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25" dirty="0">
                <a:latin typeface="Times New Roman"/>
                <a:cs typeface="Times New Roman"/>
              </a:rPr>
              <a:t>R</a:t>
            </a:r>
            <a:r>
              <a:rPr sz="2025" spc="52" baseline="-18518" dirty="0">
                <a:latin typeface="Times New Roman"/>
                <a:cs typeface="Times New Roman"/>
              </a:rPr>
              <a:t>d</a:t>
            </a:r>
            <a:r>
              <a:rPr sz="2025" spc="22" baseline="-18518" dirty="0">
                <a:latin typeface="Times New Roman"/>
                <a:cs typeface="Times New Roman"/>
              </a:rPr>
              <a:t>,</a:t>
            </a:r>
            <a:r>
              <a:rPr sz="2025" spc="7" baseline="-18518" dirty="0">
                <a:latin typeface="Times New Roman"/>
                <a:cs typeface="Times New Roman"/>
              </a:rPr>
              <a:t>q</a:t>
            </a:r>
            <a:r>
              <a:rPr sz="2025" baseline="-18518" dirty="0">
                <a:latin typeface="Times New Roman"/>
                <a:cs typeface="Times New Roman"/>
              </a:rPr>
              <a:t> </a:t>
            </a:r>
            <a:r>
              <a:rPr sz="2025" spc="-89" baseline="-18518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=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1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c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spc="-125" dirty="0">
                <a:latin typeface="Times New Roman"/>
                <a:cs typeface="Times New Roman"/>
              </a:rPr>
              <a:t>m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nt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s 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15" dirty="0">
                <a:latin typeface="Times New Roman"/>
                <a:cs typeface="Times New Roman"/>
              </a:rPr>
              <a:t>l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-140" dirty="0">
                <a:latin typeface="Times New Roman"/>
                <a:cs typeface="Times New Roman"/>
              </a:rPr>
              <a:t>v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nt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spc="-225" dirty="0">
                <a:latin typeface="Times New Roman"/>
                <a:cs typeface="Times New Roman"/>
              </a:rPr>
              <a:t>w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spc="-165" dirty="0">
                <a:latin typeface="Times New Roman"/>
                <a:cs typeface="Times New Roman"/>
              </a:rPr>
              <a:t>r</a:t>
            </a:r>
            <a:r>
              <a:rPr sz="2000" spc="5" dirty="0">
                <a:latin typeface="Times New Roman"/>
                <a:cs typeface="Times New Roman"/>
              </a:rPr>
              <a:t>.t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qu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10" dirty="0">
                <a:latin typeface="Times New Roman"/>
                <a:cs typeface="Times New Roman"/>
              </a:rPr>
              <a:t>y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q</a:t>
            </a:r>
            <a:endParaRPr sz="2000">
              <a:latin typeface="Times New Roman"/>
              <a:cs typeface="Times New Roman"/>
            </a:endParaRPr>
          </a:p>
          <a:p>
            <a:pPr marL="643890" lvl="1" indent="-311150">
              <a:lnSpc>
                <a:spcPct val="100000"/>
              </a:lnSpc>
              <a:spcBef>
                <a:spcPts val="106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20" dirty="0">
                <a:latin typeface="Times New Roman"/>
                <a:cs typeface="Times New Roman"/>
              </a:rPr>
              <a:t>R</a:t>
            </a:r>
            <a:r>
              <a:rPr sz="2025" spc="52" baseline="-18518" dirty="0">
                <a:latin typeface="Times New Roman"/>
                <a:cs typeface="Times New Roman"/>
              </a:rPr>
              <a:t>d</a:t>
            </a:r>
            <a:r>
              <a:rPr sz="2025" spc="22" baseline="-18518" dirty="0">
                <a:latin typeface="Times New Roman"/>
                <a:cs typeface="Times New Roman"/>
              </a:rPr>
              <a:t>,</a:t>
            </a:r>
            <a:r>
              <a:rPr sz="2025" spc="7" baseline="-18518" dirty="0">
                <a:latin typeface="Times New Roman"/>
                <a:cs typeface="Times New Roman"/>
              </a:rPr>
              <a:t>q</a:t>
            </a:r>
            <a:r>
              <a:rPr sz="2025" baseline="-18518" dirty="0">
                <a:latin typeface="Times New Roman"/>
                <a:cs typeface="Times New Roman"/>
              </a:rPr>
              <a:t> </a:t>
            </a:r>
            <a:r>
              <a:rPr sz="2025" spc="127" baseline="-18518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=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0 o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90" dirty="0">
                <a:latin typeface="Times New Roman"/>
                <a:cs typeface="Times New Roman"/>
              </a:rPr>
              <a:t>w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se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3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903062"/>
              </a:buClr>
              <a:buFont typeface="Wingdings 2"/>
              <a:buChar char=""/>
            </a:pPr>
            <a:endParaRPr sz="2250">
              <a:latin typeface="Times New Roman"/>
              <a:cs typeface="Times New Roman"/>
            </a:endParaRPr>
          </a:p>
          <a:p>
            <a:pPr marL="314325" marR="5080" indent="-301625">
              <a:lnSpc>
                <a:spcPct val="102299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-20" dirty="0">
                <a:latin typeface="Times New Roman"/>
                <a:cs typeface="Times New Roman"/>
              </a:rPr>
              <a:t>P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0" dirty="0">
                <a:latin typeface="Times New Roman"/>
                <a:cs typeface="Times New Roman"/>
              </a:rPr>
              <a:t>ob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b</a:t>
            </a:r>
            <a:r>
              <a:rPr sz="2350" spc="-10" dirty="0">
                <a:latin typeface="Times New Roman"/>
                <a:cs typeface="Times New Roman"/>
              </a:rPr>
              <a:t>ili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10" dirty="0">
                <a:latin typeface="Times New Roman"/>
                <a:cs typeface="Times New Roman"/>
              </a:rPr>
              <a:t>ti</a:t>
            </a:r>
            <a:r>
              <a:rPr sz="2350" spc="10" dirty="0">
                <a:latin typeface="Times New Roman"/>
                <a:cs typeface="Times New Roman"/>
              </a:rPr>
              <a:t>c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20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40" dirty="0">
                <a:latin typeface="Times New Roman"/>
                <a:cs typeface="Times New Roman"/>
              </a:rPr>
              <a:t>k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10" dirty="0">
                <a:latin typeface="Times New Roman"/>
                <a:cs typeface="Times New Roman"/>
              </a:rPr>
              <a:t>g</a:t>
            </a:r>
            <a:r>
              <a:rPr sz="2350" spc="9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0" dirty="0">
                <a:latin typeface="Times New Roman"/>
                <a:cs typeface="Times New Roman"/>
              </a:rPr>
              <a:t>d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rs</a:t>
            </a:r>
            <a:r>
              <a:rPr sz="2350" spc="14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do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60" dirty="0">
                <a:latin typeface="Times New Roman"/>
                <a:cs typeface="Times New Roman"/>
              </a:rPr>
              <a:t>t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28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d</a:t>
            </a:r>
            <a:r>
              <a:rPr sz="2350" spc="-40" dirty="0">
                <a:latin typeface="Times New Roman"/>
                <a:cs typeface="Times New Roman"/>
              </a:rPr>
              <a:t>ec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ng</a:t>
            </a:r>
            <a:r>
              <a:rPr sz="2350" spc="60" dirty="0">
                <a:latin typeface="Times New Roman"/>
                <a:cs typeface="Times New Roman"/>
              </a:rPr>
              <a:t>l</a:t>
            </a:r>
            <a:r>
              <a:rPr sz="2350" spc="10" dirty="0">
                <a:latin typeface="Times New Roman"/>
                <a:cs typeface="Times New Roman"/>
              </a:rPr>
              <a:t>y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8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b</a:t>
            </a:r>
            <a:r>
              <a:rPr sz="2350" spc="10" dirty="0">
                <a:latin typeface="Times New Roman"/>
                <a:cs typeface="Times New Roman"/>
              </a:rPr>
              <a:t>y</a:t>
            </a:r>
            <a:r>
              <a:rPr sz="2350" spc="9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130" dirty="0">
                <a:latin typeface="Times New Roman"/>
                <a:cs typeface="Times New Roman"/>
              </a:rPr>
              <a:t> 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10" dirty="0">
                <a:latin typeface="Times New Roman"/>
                <a:cs typeface="Times New Roman"/>
              </a:rPr>
              <a:t>ti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10" dirty="0">
                <a:latin typeface="Times New Roman"/>
                <a:cs typeface="Times New Roman"/>
              </a:rPr>
              <a:t>d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8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0" dirty="0">
                <a:latin typeface="Times New Roman"/>
                <a:cs typeface="Times New Roman"/>
              </a:rPr>
              <a:t>ob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b</a:t>
            </a:r>
            <a:r>
              <a:rPr sz="2350" spc="-10" dirty="0">
                <a:latin typeface="Times New Roman"/>
                <a:cs typeface="Times New Roman"/>
              </a:rPr>
              <a:t>ilit</a:t>
            </a:r>
            <a:r>
              <a:rPr sz="2350" spc="10" dirty="0">
                <a:latin typeface="Times New Roman"/>
                <a:cs typeface="Times New Roman"/>
              </a:rPr>
              <a:t>y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8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f 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v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90" dirty="0">
                <a:latin typeface="Times New Roman"/>
                <a:cs typeface="Times New Roman"/>
              </a:rPr>
              <a:t> </a:t>
            </a:r>
            <a:r>
              <a:rPr sz="2350" spc="-190" dirty="0">
                <a:latin typeface="Times New Roman"/>
                <a:cs typeface="Times New Roman"/>
              </a:rPr>
              <a:t>w</a:t>
            </a:r>
            <a:r>
              <a:rPr sz="2350" spc="-15" dirty="0">
                <a:latin typeface="Times New Roman"/>
                <a:cs typeface="Times New Roman"/>
              </a:rPr>
              <a:t>.</a:t>
            </a:r>
            <a:r>
              <a:rPr sz="2350" spc="-140" dirty="0">
                <a:latin typeface="Times New Roman"/>
                <a:cs typeface="Times New Roman"/>
              </a:rPr>
              <a:t>r</a:t>
            </a:r>
            <a:r>
              <a:rPr sz="2350" spc="-15" dirty="0">
                <a:latin typeface="Times New Roman"/>
                <a:cs typeface="Times New Roman"/>
              </a:rPr>
              <a:t>.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5" dirty="0">
                <a:latin typeface="Times New Roman"/>
                <a:cs typeface="Times New Roman"/>
              </a:rPr>
              <a:t>.</a:t>
            </a:r>
            <a:r>
              <a:rPr sz="2350" spc="18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q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0" dirty="0">
                <a:latin typeface="Times New Roman"/>
                <a:cs typeface="Times New Roman"/>
              </a:rPr>
              <a:t>y</a:t>
            </a:r>
            <a:r>
              <a:rPr sz="2350" spc="5" dirty="0">
                <a:latin typeface="Times New Roman"/>
                <a:cs typeface="Times New Roman"/>
              </a:rPr>
              <a:t>:</a:t>
            </a:r>
            <a:r>
              <a:rPr sz="2350" spc="114" dirty="0">
                <a:latin typeface="Times New Roman"/>
                <a:cs typeface="Times New Roman"/>
              </a:rPr>
              <a:t> </a:t>
            </a:r>
            <a:r>
              <a:rPr sz="2350" spc="-20" dirty="0">
                <a:latin typeface="Times New Roman"/>
                <a:cs typeface="Times New Roman"/>
              </a:rPr>
              <a:t>P</a:t>
            </a:r>
            <a:r>
              <a:rPr sz="2350" spc="10" dirty="0">
                <a:latin typeface="Times New Roman"/>
                <a:cs typeface="Times New Roman"/>
              </a:rPr>
              <a:t>(R</a:t>
            </a:r>
            <a:r>
              <a:rPr sz="2350" spc="50" dirty="0">
                <a:latin typeface="Times New Roman"/>
                <a:cs typeface="Times New Roman"/>
              </a:rPr>
              <a:t> </a:t>
            </a:r>
            <a:r>
              <a:rPr sz="2350" spc="10" dirty="0">
                <a:latin typeface="Times New Roman"/>
                <a:cs typeface="Times New Roman"/>
              </a:rPr>
              <a:t>=</a:t>
            </a:r>
            <a:r>
              <a:rPr sz="2350" spc="55" dirty="0">
                <a:latin typeface="Times New Roman"/>
                <a:cs typeface="Times New Roman"/>
              </a:rPr>
              <a:t> </a:t>
            </a:r>
            <a:r>
              <a:rPr sz="2350" spc="40" dirty="0">
                <a:latin typeface="Times New Roman"/>
                <a:cs typeface="Times New Roman"/>
              </a:rPr>
              <a:t>1</a:t>
            </a:r>
            <a:r>
              <a:rPr sz="2350" spc="-120" dirty="0">
                <a:latin typeface="Times New Roman"/>
                <a:cs typeface="Times New Roman"/>
              </a:rPr>
              <a:t>|</a:t>
            </a:r>
            <a:r>
              <a:rPr sz="2350" spc="-30" dirty="0">
                <a:latin typeface="Times New Roman"/>
                <a:cs typeface="Times New Roman"/>
              </a:rPr>
              <a:t>d</a:t>
            </a:r>
            <a:r>
              <a:rPr sz="2350" spc="5" dirty="0">
                <a:latin typeface="Times New Roman"/>
                <a:cs typeface="Times New Roman"/>
              </a:rPr>
              <a:t>,</a:t>
            </a:r>
            <a:r>
              <a:rPr sz="2350" spc="18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q</a:t>
            </a:r>
            <a:r>
              <a:rPr sz="2350" spc="5" dirty="0">
                <a:latin typeface="Times New Roman"/>
                <a:cs typeface="Times New Roman"/>
              </a:rPr>
              <a:t>)</a:t>
            </a:r>
            <a:endParaRPr sz="2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"/>
              </a:spcBef>
              <a:buClr>
                <a:srgbClr val="903062"/>
              </a:buClr>
              <a:buFont typeface="Wingdings 2"/>
              <a:buChar char=""/>
            </a:pPr>
            <a:endParaRPr sz="2100">
              <a:latin typeface="Times New Roman"/>
              <a:cs typeface="Times New Roman"/>
            </a:endParaRPr>
          </a:p>
          <a:p>
            <a:pPr marL="314325" marR="76835" indent="-301625">
              <a:lnSpc>
                <a:spcPct val="102299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-45" dirty="0">
                <a:latin typeface="Times New Roman"/>
                <a:cs typeface="Times New Roman"/>
              </a:rPr>
              <a:t>A</a:t>
            </a:r>
            <a:r>
              <a:rPr sz="2350" spc="-60" dirty="0">
                <a:latin typeface="Times New Roman"/>
                <a:cs typeface="Times New Roman"/>
              </a:rPr>
              <a:t>ss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9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t</a:t>
            </a:r>
            <a:r>
              <a:rPr sz="2350" spc="4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80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v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9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f</a:t>
            </a:r>
            <a:r>
              <a:rPr sz="2350" spc="55" dirty="0">
                <a:latin typeface="Times New Roman"/>
                <a:cs typeface="Times New Roman"/>
              </a:rPr>
              <a:t> 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h</a:t>
            </a:r>
            <a:r>
              <a:rPr sz="2350" spc="9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do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5" dirty="0">
                <a:latin typeface="Times New Roman"/>
                <a:cs typeface="Times New Roman"/>
              </a:rPr>
              <a:t>t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54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-5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nd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40" dirty="0">
                <a:latin typeface="Times New Roman"/>
                <a:cs typeface="Times New Roman"/>
              </a:rPr>
              <a:t>d</a:t>
            </a:r>
            <a:r>
              <a:rPr sz="2350" spc="25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5" dirty="0">
                <a:latin typeface="Times New Roman"/>
                <a:cs typeface="Times New Roman"/>
              </a:rPr>
              <a:t>t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54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f</a:t>
            </a:r>
            <a:r>
              <a:rPr sz="2350" spc="55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80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v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9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f</a:t>
            </a:r>
            <a:r>
              <a:rPr sz="2350" spc="5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 </a:t>
            </a:r>
            <a:r>
              <a:rPr sz="2350" spc="-30" dirty="0">
                <a:latin typeface="Times New Roman"/>
                <a:cs typeface="Times New Roman"/>
              </a:rPr>
              <a:t>do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endParaRPr sz="2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15341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2800" spc="-10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ili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ty</a:t>
            </a:r>
            <a:r>
              <a:rPr sz="2800" spc="-21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k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g</a:t>
            </a:r>
            <a:r>
              <a:rPr sz="2800" spc="-25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2800" spc="-30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-18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(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P)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32</a:t>
            </a:fld>
            <a:endParaRPr spc="10" dirty="0"/>
          </a:p>
        </p:txBody>
      </p:sp>
      <p:sp>
        <p:nvSpPr>
          <p:cNvPr id="4" name="object 4"/>
          <p:cNvSpPr txBox="1"/>
          <p:nvPr/>
        </p:nvSpPr>
        <p:spPr>
          <a:xfrm>
            <a:off x="660171" y="1815856"/>
            <a:ext cx="10666095" cy="261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marR="5080" indent="-301625">
              <a:lnSpc>
                <a:spcPct val="102299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5" dirty="0">
                <a:latin typeface="Times New Roman"/>
                <a:cs typeface="Times New Roman"/>
              </a:rPr>
              <a:t>If</a:t>
            </a:r>
            <a:r>
              <a:rPr sz="2350" spc="55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80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v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10" dirty="0">
                <a:latin typeface="Times New Roman"/>
                <a:cs typeface="Times New Roman"/>
              </a:rPr>
              <a:t>d</a:t>
            </a:r>
            <a:r>
              <a:rPr sz="2350" spc="23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do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3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(</a:t>
            </a:r>
            <a:r>
              <a:rPr sz="2350" spc="-190" dirty="0">
                <a:latin typeface="Times New Roman"/>
                <a:cs typeface="Times New Roman"/>
              </a:rPr>
              <a:t>w</a:t>
            </a:r>
            <a:r>
              <a:rPr sz="2350" spc="-15" dirty="0">
                <a:latin typeface="Times New Roman"/>
                <a:cs typeface="Times New Roman"/>
              </a:rPr>
              <a:t>.</a:t>
            </a:r>
            <a:r>
              <a:rPr sz="2350" spc="-140" dirty="0">
                <a:latin typeface="Times New Roman"/>
                <a:cs typeface="Times New Roman"/>
              </a:rPr>
              <a:t>r</a:t>
            </a:r>
            <a:r>
              <a:rPr sz="2350" spc="-15" dirty="0">
                <a:latin typeface="Times New Roman"/>
                <a:cs typeface="Times New Roman"/>
              </a:rPr>
              <a:t>.</a:t>
            </a:r>
            <a:r>
              <a:rPr sz="2350" spc="5" dirty="0">
                <a:latin typeface="Times New Roman"/>
                <a:cs typeface="Times New Roman"/>
              </a:rPr>
              <a:t>t</a:t>
            </a:r>
            <a:r>
              <a:rPr sz="2350" spc="114" dirty="0">
                <a:latin typeface="Times New Roman"/>
                <a:cs typeface="Times New Roman"/>
              </a:rPr>
              <a:t> </a:t>
            </a:r>
            <a:r>
              <a:rPr sz="2350" spc="10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q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0" dirty="0">
                <a:latin typeface="Times New Roman"/>
                <a:cs typeface="Times New Roman"/>
              </a:rPr>
              <a:t>y</a:t>
            </a:r>
            <a:r>
              <a:rPr sz="2350" spc="5" dirty="0">
                <a:latin typeface="Times New Roman"/>
                <a:cs typeface="Times New Roman"/>
              </a:rPr>
              <a:t>)</a:t>
            </a:r>
            <a:r>
              <a:rPr sz="2350" spc="200" dirty="0">
                <a:latin typeface="Times New Roman"/>
                <a:cs typeface="Times New Roman"/>
              </a:rPr>
              <a:t> 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re r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40" dirty="0">
                <a:latin typeface="Times New Roman"/>
                <a:cs typeface="Times New Roman"/>
              </a:rPr>
              <a:t>k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10" dirty="0">
                <a:latin typeface="Times New Roman"/>
                <a:cs typeface="Times New Roman"/>
              </a:rPr>
              <a:t>d</a:t>
            </a:r>
            <a:r>
              <a:rPr sz="2350" spc="9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d</a:t>
            </a:r>
            <a:r>
              <a:rPr sz="2350" spc="-40" dirty="0">
                <a:latin typeface="Times New Roman"/>
                <a:cs typeface="Times New Roman"/>
              </a:rPr>
              <a:t>ec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ng</a:t>
            </a:r>
            <a:r>
              <a:rPr sz="2350" spc="60" dirty="0">
                <a:latin typeface="Times New Roman"/>
                <a:cs typeface="Times New Roman"/>
              </a:rPr>
              <a:t>l</a:t>
            </a:r>
            <a:r>
              <a:rPr sz="2350" spc="10" dirty="0">
                <a:latin typeface="Times New Roman"/>
                <a:cs typeface="Times New Roman"/>
              </a:rPr>
              <a:t>y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8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10" dirty="0">
                <a:latin typeface="Times New Roman"/>
                <a:cs typeface="Times New Roman"/>
              </a:rPr>
              <a:t>n</a:t>
            </a:r>
            <a:r>
              <a:rPr sz="2350" spc="9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13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0" dirty="0">
                <a:latin typeface="Times New Roman"/>
                <a:cs typeface="Times New Roman"/>
              </a:rPr>
              <a:t>ob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b</a:t>
            </a:r>
            <a:r>
              <a:rPr sz="2350" spc="-10" dirty="0">
                <a:latin typeface="Times New Roman"/>
                <a:cs typeface="Times New Roman"/>
              </a:rPr>
              <a:t>ilit</a:t>
            </a:r>
            <a:r>
              <a:rPr sz="2350" spc="10" dirty="0">
                <a:latin typeface="Times New Roman"/>
                <a:cs typeface="Times New Roman"/>
              </a:rPr>
              <a:t>y</a:t>
            </a:r>
            <a:r>
              <a:rPr sz="2350" spc="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f</a:t>
            </a:r>
            <a:r>
              <a:rPr sz="2350" spc="5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v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ce</a:t>
            </a:r>
            <a:r>
              <a:rPr sz="2350" spc="5" dirty="0">
                <a:latin typeface="Times New Roman"/>
                <a:cs typeface="Times New Roman"/>
              </a:rPr>
              <a:t>,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6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10" dirty="0">
                <a:latin typeface="Times New Roman"/>
                <a:cs typeface="Times New Roman"/>
              </a:rPr>
              <a:t>n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80" dirty="0">
                <a:latin typeface="Times New Roman"/>
                <a:cs typeface="Times New Roman"/>
              </a:rPr>
              <a:t> 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140" dirty="0">
                <a:latin typeface="Times New Roman"/>
                <a:cs typeface="Times New Roman"/>
              </a:rPr>
              <a:t>f</a:t>
            </a:r>
            <a:r>
              <a:rPr sz="2350" spc="-70" dirty="0">
                <a:latin typeface="Times New Roman"/>
                <a:cs typeface="Times New Roman"/>
              </a:rPr>
              <a:t>f</a:t>
            </a:r>
            <a:r>
              <a:rPr sz="2350" spc="-40" dirty="0">
                <a:latin typeface="Times New Roman"/>
                <a:cs typeface="Times New Roman"/>
              </a:rPr>
              <a:t>ec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60" dirty="0">
                <a:latin typeface="Times New Roman"/>
                <a:cs typeface="Times New Roman"/>
              </a:rPr>
              <a:t>i</a:t>
            </a:r>
            <a:r>
              <a:rPr sz="2350" spc="40" dirty="0">
                <a:latin typeface="Times New Roman"/>
                <a:cs typeface="Times New Roman"/>
              </a:rPr>
              <a:t>v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40" dirty="0">
                <a:latin typeface="Times New Roman"/>
                <a:cs typeface="Times New Roman"/>
              </a:rPr>
              <a:t>n</a:t>
            </a:r>
            <a:r>
              <a:rPr sz="2350" spc="25" dirty="0">
                <a:latin typeface="Times New Roman"/>
                <a:cs typeface="Times New Roman"/>
              </a:rPr>
              <a:t>e</a:t>
            </a:r>
            <a:r>
              <a:rPr sz="2350" spc="10" dirty="0">
                <a:latin typeface="Times New Roman"/>
                <a:cs typeface="Times New Roman"/>
              </a:rPr>
              <a:t>s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28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f</a:t>
            </a:r>
            <a:r>
              <a:rPr sz="2350" spc="55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80" dirty="0">
                <a:latin typeface="Times New Roman"/>
                <a:cs typeface="Times New Roman"/>
              </a:rPr>
              <a:t> 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30" dirty="0">
                <a:latin typeface="Times New Roman"/>
                <a:cs typeface="Times New Roman"/>
              </a:rPr>
              <a:t>y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15" dirty="0">
                <a:latin typeface="Times New Roman"/>
                <a:cs typeface="Times New Roman"/>
              </a:rPr>
              <a:t>m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90" dirty="0">
                <a:latin typeface="Times New Roman"/>
                <a:cs typeface="Times New Roman"/>
              </a:rPr>
              <a:t> </a:t>
            </a:r>
            <a:r>
              <a:rPr sz="2350" spc="-45" dirty="0">
                <a:latin typeface="Times New Roman"/>
                <a:cs typeface="Times New Roman"/>
              </a:rPr>
              <a:t>w</a:t>
            </a:r>
            <a:r>
              <a:rPr sz="2350" spc="-10" dirty="0">
                <a:latin typeface="Times New Roman"/>
                <a:cs typeface="Times New Roman"/>
              </a:rPr>
              <a:t>il</a:t>
            </a:r>
            <a:r>
              <a:rPr sz="2350" spc="5" dirty="0">
                <a:latin typeface="Times New Roman"/>
                <a:cs typeface="Times New Roman"/>
              </a:rPr>
              <a:t>l</a:t>
            </a:r>
            <a:r>
              <a:rPr sz="2350" spc="114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b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8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8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b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5" dirty="0">
                <a:latin typeface="Times New Roman"/>
                <a:cs typeface="Times New Roman"/>
              </a:rPr>
              <a:t>t</a:t>
            </a:r>
            <a:r>
              <a:rPr sz="2350" spc="185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t</a:t>
            </a:r>
            <a:r>
              <a:rPr sz="2350" spc="4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6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ob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b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endParaRPr sz="2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903062"/>
              </a:buClr>
              <a:buFont typeface="Wingdings 2"/>
              <a:buChar char="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  <a:buClr>
                <a:srgbClr val="903062"/>
              </a:buClr>
              <a:buFont typeface="Wingdings 2"/>
              <a:buChar char=""/>
            </a:pPr>
            <a:endParaRPr sz="2200">
              <a:latin typeface="Times New Roman"/>
              <a:cs typeface="Times New Roman"/>
            </a:endParaRPr>
          </a:p>
          <a:p>
            <a:pPr marL="314325" indent="-301625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-10" dirty="0">
                <a:latin typeface="Times New Roman"/>
                <a:cs typeface="Times New Roman"/>
              </a:rPr>
              <a:t>M</a:t>
            </a:r>
            <a:r>
              <a:rPr sz="2350" spc="-30" dirty="0">
                <a:latin typeface="Times New Roman"/>
                <a:cs typeface="Times New Roman"/>
              </a:rPr>
              <a:t>od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endParaRPr sz="2350">
              <a:latin typeface="Times New Roman"/>
              <a:cs typeface="Times New Roman"/>
            </a:endParaRPr>
          </a:p>
          <a:p>
            <a:pPr marL="643890" lvl="1" indent="-311150">
              <a:lnSpc>
                <a:spcPct val="100000"/>
              </a:lnSpc>
              <a:spcBef>
                <a:spcPts val="106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25" dirty="0">
                <a:latin typeface="Times New Roman"/>
                <a:cs typeface="Times New Roman"/>
              </a:rPr>
              <a:t>B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10" dirty="0">
                <a:latin typeface="Times New Roman"/>
                <a:cs typeface="Times New Roman"/>
              </a:rPr>
              <a:t>y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95" dirty="0">
                <a:latin typeface="Times New Roman"/>
                <a:cs typeface="Times New Roman"/>
              </a:rPr>
              <a:t>I</a:t>
            </a:r>
            <a:r>
              <a:rPr sz="2000" spc="10" dirty="0">
                <a:latin typeface="Times New Roman"/>
                <a:cs typeface="Times New Roman"/>
              </a:rPr>
              <a:t>nd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p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nd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spc="5" dirty="0">
                <a:latin typeface="Times New Roman"/>
                <a:cs typeface="Times New Roman"/>
              </a:rPr>
              <a:t>e</a:t>
            </a:r>
            <a:r>
              <a:rPr sz="2000" spc="18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Mod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l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(</a:t>
            </a:r>
            <a:r>
              <a:rPr sz="2000" spc="25" dirty="0">
                <a:latin typeface="Times New Roman"/>
                <a:cs typeface="Times New Roman"/>
              </a:rPr>
              <a:t>B</a:t>
            </a:r>
            <a:r>
              <a:rPr sz="2000" spc="-95" dirty="0">
                <a:latin typeface="Times New Roman"/>
                <a:cs typeface="Times New Roman"/>
              </a:rPr>
              <a:t>I</a:t>
            </a:r>
            <a:r>
              <a:rPr sz="2000" spc="10" dirty="0">
                <a:latin typeface="Times New Roman"/>
                <a:cs typeface="Times New Roman"/>
              </a:rPr>
              <a:t>M)</a:t>
            </a:r>
            <a:endParaRPr sz="2000">
              <a:latin typeface="Times New Roman"/>
              <a:cs typeface="Times New Roman"/>
            </a:endParaRPr>
          </a:p>
          <a:p>
            <a:pPr marL="643890" lvl="1" indent="-311150">
              <a:lnSpc>
                <a:spcPct val="100000"/>
              </a:lnSpc>
              <a:spcBef>
                <a:spcPts val="1135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20" dirty="0">
                <a:latin typeface="Times New Roman"/>
                <a:cs typeface="Times New Roman"/>
              </a:rPr>
              <a:t>B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5 </a:t>
            </a:r>
            <a:r>
              <a:rPr sz="2000" spc="-25" dirty="0">
                <a:latin typeface="Times New Roman"/>
                <a:cs typeface="Times New Roman"/>
              </a:rPr>
              <a:t>(</a:t>
            </a:r>
            <a:r>
              <a:rPr sz="2000" spc="20" dirty="0">
                <a:latin typeface="Times New Roman"/>
                <a:cs typeface="Times New Roman"/>
              </a:rPr>
              <a:t>B</a:t>
            </a:r>
            <a:r>
              <a:rPr sz="2000" spc="10" dirty="0">
                <a:latin typeface="Times New Roman"/>
                <a:cs typeface="Times New Roman"/>
              </a:rPr>
              <a:t>M</a:t>
            </a:r>
            <a:r>
              <a:rPr sz="2000" spc="-5" dirty="0">
                <a:latin typeface="Times New Roman"/>
                <a:cs typeface="Times New Roman"/>
              </a:rPr>
              <a:t>25</a:t>
            </a:r>
            <a:r>
              <a:rPr sz="2000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19913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3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y</a:t>
            </a:r>
            <a:r>
              <a:rPr sz="2800" spc="-7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-4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ce</a:t>
            </a:r>
            <a:r>
              <a:rPr sz="2800" spc="-26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(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)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33</a:t>
            </a:fld>
            <a:endParaRPr spc="10" dirty="0"/>
          </a:p>
        </p:txBody>
      </p:sp>
      <p:sp>
        <p:nvSpPr>
          <p:cNvPr id="4" name="object 4"/>
          <p:cNvSpPr txBox="1"/>
          <p:nvPr/>
        </p:nvSpPr>
        <p:spPr>
          <a:xfrm>
            <a:off x="660171" y="1815856"/>
            <a:ext cx="10271125" cy="3597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indent="-301625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-45" dirty="0">
                <a:latin typeface="Times New Roman"/>
                <a:cs typeface="Times New Roman"/>
              </a:rPr>
              <a:t>A</a:t>
            </a:r>
            <a:r>
              <a:rPr sz="2350" spc="-60" dirty="0">
                <a:latin typeface="Times New Roman"/>
                <a:cs typeface="Times New Roman"/>
              </a:rPr>
              <a:t>ss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-10" dirty="0">
                <a:latin typeface="Times New Roman"/>
                <a:cs typeface="Times New Roman"/>
              </a:rPr>
              <a:t>ti</a:t>
            </a:r>
            <a:r>
              <a:rPr sz="2350" spc="40" dirty="0">
                <a:latin typeface="Times New Roman"/>
                <a:cs typeface="Times New Roman"/>
              </a:rPr>
              <a:t>on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5" dirty="0">
                <a:latin typeface="Times New Roman"/>
                <a:cs typeface="Times New Roman"/>
              </a:rPr>
              <a:t>:</a:t>
            </a:r>
            <a:endParaRPr sz="2350">
              <a:latin typeface="Times New Roman"/>
              <a:cs typeface="Times New Roman"/>
            </a:endParaRPr>
          </a:p>
          <a:p>
            <a:pPr marL="643890" lvl="1" indent="-311150">
              <a:lnSpc>
                <a:spcPts val="2390"/>
              </a:lnSpc>
              <a:spcBef>
                <a:spcPts val="1135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-30" dirty="0">
                <a:latin typeface="Times New Roman"/>
                <a:cs typeface="Times New Roman"/>
              </a:rPr>
              <a:t>“</a:t>
            </a:r>
            <a:r>
              <a:rPr sz="2000" spc="25" dirty="0">
                <a:latin typeface="Times New Roman"/>
                <a:cs typeface="Times New Roman"/>
              </a:rPr>
              <a:t>B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-60" dirty="0">
                <a:latin typeface="Times New Roman"/>
                <a:cs typeface="Times New Roman"/>
              </a:rPr>
              <a:t>y</a:t>
            </a:r>
            <a:r>
              <a:rPr sz="2000" spc="5" dirty="0">
                <a:latin typeface="Times New Roman"/>
                <a:cs typeface="Times New Roman"/>
              </a:rPr>
              <a:t>”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(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qui</a:t>
            </a:r>
            <a:r>
              <a:rPr sz="2000" spc="-140" dirty="0">
                <a:latin typeface="Times New Roman"/>
                <a:cs typeface="Times New Roman"/>
              </a:rPr>
              <a:t>v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15" dirty="0">
                <a:latin typeface="Times New Roman"/>
                <a:cs typeface="Times New Roman"/>
              </a:rPr>
              <a:t>l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nt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t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25" dirty="0">
                <a:latin typeface="Times New Roman"/>
                <a:cs typeface="Times New Roman"/>
              </a:rPr>
              <a:t>B</a:t>
            </a:r>
            <a:r>
              <a:rPr sz="2000" spc="10" dirty="0">
                <a:latin typeface="Times New Roman"/>
                <a:cs typeface="Times New Roman"/>
              </a:rPr>
              <a:t>ool</a:t>
            </a:r>
            <a:r>
              <a:rPr sz="2000" spc="-30" dirty="0">
                <a:latin typeface="Times New Roman"/>
                <a:cs typeface="Times New Roman"/>
              </a:rPr>
              <a:t>ea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-25" dirty="0">
                <a:latin typeface="Times New Roman"/>
                <a:cs typeface="Times New Roman"/>
              </a:rPr>
              <a:t>)</a:t>
            </a:r>
            <a:r>
              <a:rPr sz="2000" spc="5" dirty="0">
                <a:latin typeface="Times New Roman"/>
                <a:cs typeface="Times New Roman"/>
              </a:rPr>
              <a:t>: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c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spc="-120" dirty="0">
                <a:latin typeface="Times New Roman"/>
                <a:cs typeface="Times New Roman"/>
              </a:rPr>
              <a:t>m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15" dirty="0">
                <a:latin typeface="Times New Roman"/>
                <a:cs typeface="Times New Roman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s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nd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qu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s 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p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s</a:t>
            </a:r>
            <a:r>
              <a:rPr sz="2000" spc="-2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15" dirty="0">
                <a:latin typeface="Times New Roman"/>
                <a:cs typeface="Times New Roman"/>
              </a:rPr>
              <a:t>t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s </a:t>
            </a:r>
            <a:r>
              <a:rPr sz="2000" spc="10" dirty="0">
                <a:latin typeface="Times New Roman"/>
                <a:cs typeface="Times New Roman"/>
              </a:rPr>
              <a:t>b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10" dirty="0">
                <a:latin typeface="Times New Roman"/>
                <a:cs typeface="Times New Roman"/>
              </a:rPr>
              <a:t>y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t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15" dirty="0">
                <a:latin typeface="Times New Roman"/>
                <a:cs typeface="Times New Roman"/>
              </a:rPr>
              <a:t>m i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spc="5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643890">
              <a:lnSpc>
                <a:spcPts val="2390"/>
              </a:lnSpc>
            </a:pPr>
            <a:r>
              <a:rPr sz="2000" spc="-150" dirty="0">
                <a:latin typeface="Times New Roman"/>
                <a:cs typeface="Times New Roman"/>
              </a:rPr>
              <a:t>v</a:t>
            </a:r>
            <a:r>
              <a:rPr sz="2000" spc="-35" dirty="0">
                <a:latin typeface="Times New Roman"/>
                <a:cs typeface="Times New Roman"/>
              </a:rPr>
              <a:t>ec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  <a:p>
            <a:pPr marL="643890" lvl="1" indent="-311150">
              <a:lnSpc>
                <a:spcPct val="100000"/>
              </a:lnSpc>
              <a:spcBef>
                <a:spcPts val="106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-35" dirty="0">
                <a:latin typeface="Times New Roman"/>
                <a:cs typeface="Times New Roman"/>
              </a:rPr>
              <a:t>“</a:t>
            </a:r>
            <a:r>
              <a:rPr sz="2000" spc="-10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nd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nd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spc="-25" dirty="0">
                <a:latin typeface="Times New Roman"/>
                <a:cs typeface="Times New Roman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”</a:t>
            </a:r>
            <a:r>
              <a:rPr sz="2000" dirty="0">
                <a:latin typeface="Times New Roman"/>
                <a:cs typeface="Times New Roman"/>
              </a:rPr>
              <a:t>: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 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sso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ti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90" dirty="0">
                <a:latin typeface="Times New Roman"/>
                <a:cs typeface="Times New Roman"/>
              </a:rPr>
              <a:t>w</a:t>
            </a:r>
            <a:r>
              <a:rPr sz="2000" spc="-35" dirty="0">
                <a:latin typeface="Times New Roman"/>
                <a:cs typeface="Times New Roman"/>
              </a:rPr>
              <a:t>ee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4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(</a:t>
            </a:r>
            <a:r>
              <a:rPr sz="2000" dirty="0">
                <a:latin typeface="Times New Roman"/>
                <a:cs typeface="Times New Roman"/>
              </a:rPr>
              <a:t>not</a:t>
            </a:r>
            <a:r>
              <a:rPr sz="2000" spc="10" dirty="0">
                <a:latin typeface="Times New Roman"/>
                <a:cs typeface="Times New Roman"/>
              </a:rPr>
              <a:t> t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, but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ac</a:t>
            </a:r>
            <a:r>
              <a:rPr sz="2000" spc="10" dirty="0">
                <a:latin typeface="Times New Roman"/>
                <a:cs typeface="Times New Roman"/>
              </a:rPr>
              <a:t>ti</a:t>
            </a:r>
            <a:r>
              <a:rPr sz="2000" spc="-35" dirty="0">
                <a:latin typeface="Times New Roman"/>
                <a:cs typeface="Times New Roman"/>
              </a:rPr>
              <a:t>ca</a:t>
            </a:r>
            <a:r>
              <a:rPr sz="2000" spc="10" dirty="0">
                <a:latin typeface="Times New Roman"/>
                <a:cs typeface="Times New Roman"/>
              </a:rPr>
              <a:t>ll</a:t>
            </a:r>
            <a:r>
              <a:rPr sz="2000" dirty="0">
                <a:latin typeface="Times New Roman"/>
                <a:cs typeface="Times New Roman"/>
              </a:rPr>
              <a:t>y </a:t>
            </a:r>
            <a:r>
              <a:rPr sz="2000" spc="-90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ks)</a:t>
            </a:r>
            <a:endParaRPr sz="2000">
              <a:latin typeface="Times New Roman"/>
              <a:cs typeface="Times New Roman"/>
            </a:endParaRPr>
          </a:p>
          <a:p>
            <a:pPr marL="314325" indent="-301625">
              <a:lnSpc>
                <a:spcPct val="100000"/>
              </a:lnSpc>
              <a:spcBef>
                <a:spcPts val="1285"/>
              </a:spcBef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-80" dirty="0">
                <a:latin typeface="Times New Roman"/>
                <a:cs typeface="Times New Roman"/>
              </a:rPr>
              <a:t>T</a:t>
            </a:r>
            <a:r>
              <a:rPr sz="2350" spc="10" dirty="0">
                <a:latin typeface="Times New Roman"/>
                <a:cs typeface="Times New Roman"/>
              </a:rPr>
              <a:t>o</a:t>
            </a:r>
            <a:r>
              <a:rPr sz="2350" spc="-50" dirty="0">
                <a:latin typeface="Times New Roman"/>
                <a:cs typeface="Times New Roman"/>
              </a:rPr>
              <a:t> 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40" dirty="0">
                <a:latin typeface="Times New Roman"/>
                <a:cs typeface="Times New Roman"/>
              </a:rPr>
              <a:t>k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 </a:t>
            </a:r>
            <a:r>
              <a:rPr sz="2350" spc="10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0" dirty="0">
                <a:latin typeface="Times New Roman"/>
                <a:cs typeface="Times New Roman"/>
              </a:rPr>
              <a:t>ob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b</a:t>
            </a:r>
            <a:r>
              <a:rPr sz="2350" spc="-10" dirty="0">
                <a:latin typeface="Times New Roman"/>
                <a:cs typeface="Times New Roman"/>
              </a:rPr>
              <a:t>ili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60" dirty="0">
                <a:latin typeface="Times New Roman"/>
                <a:cs typeface="Times New Roman"/>
              </a:rPr>
              <a:t>i</a:t>
            </a:r>
            <a:r>
              <a:rPr sz="2350" spc="10" dirty="0">
                <a:latin typeface="Times New Roman"/>
                <a:cs typeface="Times New Roman"/>
              </a:rPr>
              <a:t>c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90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v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l</a:t>
            </a:r>
            <a:r>
              <a:rPr sz="2350" spc="185" dirty="0">
                <a:latin typeface="Times New Roman"/>
                <a:cs typeface="Times New Roman"/>
              </a:rPr>
              <a:t> 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g</a:t>
            </a:r>
            <a:r>
              <a:rPr sz="2350" spc="10" dirty="0">
                <a:latin typeface="Times New Roman"/>
                <a:cs typeface="Times New Roman"/>
              </a:rPr>
              <a:t>y</a:t>
            </a:r>
            <a:r>
              <a:rPr sz="2350" spc="23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ec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,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6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ee</a:t>
            </a:r>
            <a:r>
              <a:rPr sz="2350" spc="10" dirty="0">
                <a:latin typeface="Times New Roman"/>
                <a:cs typeface="Times New Roman"/>
              </a:rPr>
              <a:t>d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10" dirty="0">
                <a:latin typeface="Times New Roman"/>
                <a:cs typeface="Times New Roman"/>
              </a:rPr>
              <a:t>o</a:t>
            </a:r>
            <a:r>
              <a:rPr sz="2350" spc="15" dirty="0">
                <a:latin typeface="Times New Roman"/>
                <a:cs typeface="Times New Roman"/>
              </a:rPr>
              <a:t> 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10" dirty="0">
                <a:latin typeface="Times New Roman"/>
                <a:cs typeface="Times New Roman"/>
              </a:rPr>
              <a:t>ti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22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ho</a:t>
            </a:r>
            <a:r>
              <a:rPr sz="2350" spc="15" dirty="0">
                <a:latin typeface="Times New Roman"/>
                <a:cs typeface="Times New Roman"/>
              </a:rPr>
              <a:t>w</a:t>
            </a:r>
            <a:r>
              <a:rPr sz="2350" spc="14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14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10" dirty="0">
                <a:latin typeface="Times New Roman"/>
                <a:cs typeface="Times New Roman"/>
              </a:rPr>
              <a:t>n</a:t>
            </a:r>
            <a:endParaRPr sz="2350">
              <a:latin typeface="Times New Roman"/>
              <a:cs typeface="Times New Roman"/>
            </a:endParaRPr>
          </a:p>
          <a:p>
            <a:pPr marL="314325">
              <a:lnSpc>
                <a:spcPct val="100000"/>
              </a:lnSpc>
              <a:spcBef>
                <a:spcPts val="60"/>
              </a:spcBef>
            </a:pPr>
            <a:r>
              <a:rPr sz="2350" spc="-30" dirty="0">
                <a:latin typeface="Times New Roman"/>
                <a:cs typeface="Times New Roman"/>
              </a:rPr>
              <a:t>do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40" dirty="0">
                <a:latin typeface="Times New Roman"/>
                <a:cs typeface="Times New Roman"/>
              </a:rPr>
              <a:t>me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35" dirty="0">
                <a:latin typeface="Times New Roman"/>
                <a:cs typeface="Times New Roman"/>
              </a:rPr>
              <a:t> 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-30" dirty="0">
                <a:latin typeface="Times New Roman"/>
                <a:cs typeface="Times New Roman"/>
              </a:rPr>
              <a:t>on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b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22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10" dirty="0">
                <a:latin typeface="Times New Roman"/>
                <a:cs typeface="Times New Roman"/>
              </a:rPr>
              <a:t>o</a:t>
            </a:r>
            <a:r>
              <a:rPr sz="2350" spc="1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v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endParaRPr sz="2350">
              <a:latin typeface="Times New Roman"/>
              <a:cs typeface="Times New Roman"/>
            </a:endParaRPr>
          </a:p>
          <a:p>
            <a:pPr marL="643890" lvl="1" indent="-311150">
              <a:lnSpc>
                <a:spcPts val="2390"/>
              </a:lnSpc>
              <a:spcBef>
                <a:spcPts val="1065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25" dirty="0">
                <a:latin typeface="Times New Roman"/>
                <a:cs typeface="Times New Roman"/>
              </a:rPr>
              <a:t>F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nd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ea</a:t>
            </a:r>
            <a:r>
              <a:rPr sz="2000" dirty="0">
                <a:latin typeface="Times New Roman"/>
                <a:cs typeface="Times New Roman"/>
              </a:rPr>
              <a:t>su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ti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10" dirty="0">
                <a:latin typeface="Times New Roman"/>
                <a:cs typeface="Times New Roman"/>
              </a:rPr>
              <a:t>ti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(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m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fr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qu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spc="-220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fr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qu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spc="-220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75" dirty="0">
                <a:latin typeface="Times New Roman"/>
                <a:cs typeface="Times New Roman"/>
              </a:rPr>
              <a:t>g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h)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-100" dirty="0">
                <a:latin typeface="Times New Roman"/>
                <a:cs typeface="Times New Roman"/>
              </a:rPr>
              <a:t>f</a:t>
            </a:r>
            <a:r>
              <a:rPr sz="2000" spc="-25" dirty="0">
                <a:latin typeface="Times New Roman"/>
                <a:cs typeface="Times New Roman"/>
              </a:rPr>
              <a:t>f</a:t>
            </a:r>
            <a:r>
              <a:rPr sz="2000" spc="-35" dirty="0">
                <a:latin typeface="Times New Roman"/>
                <a:cs typeface="Times New Roman"/>
              </a:rPr>
              <a:t>ec</a:t>
            </a:r>
            <a:r>
              <a:rPr sz="2000" dirty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  <a:p>
            <a:pPr marL="643890">
              <a:lnSpc>
                <a:spcPts val="2390"/>
              </a:lnSpc>
            </a:pPr>
            <a:r>
              <a:rPr sz="2000" spc="15" dirty="0">
                <a:latin typeface="Times New Roman"/>
                <a:cs typeface="Times New Roman"/>
              </a:rPr>
              <a:t>j</a:t>
            </a:r>
            <a:r>
              <a:rPr sz="2000" spc="10" dirty="0">
                <a:latin typeface="Times New Roman"/>
                <a:cs typeface="Times New Roman"/>
              </a:rPr>
              <a:t>ud</a:t>
            </a:r>
            <a:r>
              <a:rPr sz="2000" spc="-70" dirty="0">
                <a:latin typeface="Times New Roman"/>
                <a:cs typeface="Times New Roman"/>
              </a:rPr>
              <a:t>g</a:t>
            </a:r>
            <a:r>
              <a:rPr sz="2000" spc="-120" dirty="0">
                <a:latin typeface="Times New Roman"/>
                <a:cs typeface="Times New Roman"/>
              </a:rPr>
              <a:t>m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15" dirty="0">
                <a:latin typeface="Times New Roman"/>
                <a:cs typeface="Times New Roman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s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bo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5" dirty="0">
                <a:latin typeface="Times New Roman"/>
                <a:cs typeface="Times New Roman"/>
              </a:rPr>
              <a:t>t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c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spc="-125" dirty="0">
                <a:latin typeface="Times New Roman"/>
                <a:cs typeface="Times New Roman"/>
              </a:rPr>
              <a:t>m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nt</a:t>
            </a:r>
            <a:r>
              <a:rPr sz="2000" spc="8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15" dirty="0">
                <a:latin typeface="Times New Roman"/>
                <a:cs typeface="Times New Roman"/>
              </a:rPr>
              <a:t>l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-140" dirty="0">
                <a:latin typeface="Times New Roman"/>
                <a:cs typeface="Times New Roman"/>
              </a:rPr>
              <a:t>v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n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spc="5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643890" lvl="1" indent="-311150">
              <a:lnSpc>
                <a:spcPct val="100000"/>
              </a:lnSpc>
              <a:spcBef>
                <a:spcPts val="1135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2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ne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ti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10" dirty="0">
                <a:latin typeface="Times New Roman"/>
                <a:cs typeface="Times New Roman"/>
              </a:rPr>
              <a:t>ti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10" dirty="0">
                <a:latin typeface="Times New Roman"/>
                <a:cs typeface="Times New Roman"/>
              </a:rPr>
              <a:t>ti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ob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10" dirty="0">
                <a:latin typeface="Times New Roman"/>
                <a:cs typeface="Times New Roman"/>
              </a:rPr>
              <a:t>ilit</a:t>
            </a: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25" dirty="0">
                <a:latin typeface="Times New Roman"/>
                <a:cs typeface="Times New Roman"/>
              </a:rPr>
              <a:t>P</a:t>
            </a:r>
            <a:r>
              <a:rPr sz="2000" spc="-25" dirty="0">
                <a:latin typeface="Times New Roman"/>
                <a:cs typeface="Times New Roman"/>
              </a:rPr>
              <a:t>(</a:t>
            </a:r>
            <a:r>
              <a:rPr sz="2000" spc="20" dirty="0">
                <a:latin typeface="Times New Roman"/>
                <a:cs typeface="Times New Roman"/>
              </a:rPr>
              <a:t>R</a:t>
            </a:r>
            <a:r>
              <a:rPr sz="2000" spc="-45" dirty="0">
                <a:latin typeface="Times New Roman"/>
                <a:cs typeface="Times New Roman"/>
              </a:rPr>
              <a:t>|</a:t>
            </a:r>
            <a:r>
              <a:rPr sz="2000" dirty="0">
                <a:latin typeface="Times New Roman"/>
                <a:cs typeface="Times New Roman"/>
              </a:rPr>
              <a:t>d,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q)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150" dirty="0">
                <a:latin typeface="Times New Roman"/>
                <a:cs typeface="Times New Roman"/>
              </a:rPr>
              <a:t>v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319913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3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y</a:t>
            </a:r>
            <a:r>
              <a:rPr sz="2800" spc="-7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-4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ce</a:t>
            </a:r>
            <a:r>
              <a:rPr sz="2800" spc="-26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(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)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171" y="4235118"/>
            <a:ext cx="167640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endParaRPr sz="2000">
              <a:latin typeface="Wingdings 2"/>
              <a:cs typeface="Wingdings 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65392" y="1636776"/>
            <a:ext cx="5120640" cy="22128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2648" y="2962655"/>
            <a:ext cx="4800600" cy="5120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60171" y="1739132"/>
            <a:ext cx="3901440" cy="755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53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4960" algn="l"/>
                <a:tab pos="2418080" algn="l"/>
              </a:tabLst>
            </a:pPr>
            <a:r>
              <a:rPr sz="2200" i="1" spc="-60" dirty="0">
                <a:latin typeface="Times New Roman"/>
                <a:cs typeface="Times New Roman"/>
              </a:rPr>
              <a:t>P</a:t>
            </a:r>
            <a:r>
              <a:rPr sz="2200" i="1" spc="-20" dirty="0">
                <a:latin typeface="Times New Roman"/>
                <a:cs typeface="Times New Roman"/>
              </a:rPr>
              <a:t>(</a:t>
            </a:r>
            <a:r>
              <a:rPr sz="2200" i="1" spc="10" dirty="0">
                <a:latin typeface="Times New Roman"/>
                <a:cs typeface="Times New Roman"/>
              </a:rPr>
              <a:t>R</a:t>
            </a:r>
            <a:r>
              <a:rPr sz="2200" i="1" spc="35" dirty="0">
                <a:latin typeface="Times New Roman"/>
                <a:cs typeface="Times New Roman"/>
              </a:rPr>
              <a:t>|</a:t>
            </a:r>
            <a:r>
              <a:rPr sz="2200" i="1" spc="40" dirty="0">
                <a:latin typeface="Times New Roman"/>
                <a:cs typeface="Times New Roman"/>
              </a:rPr>
              <a:t>d</a:t>
            </a:r>
            <a:r>
              <a:rPr sz="2200" i="1" spc="5" dirty="0">
                <a:latin typeface="Times New Roman"/>
                <a:cs typeface="Times New Roman"/>
              </a:rPr>
              <a:t>,</a:t>
            </a:r>
            <a:r>
              <a:rPr sz="2200" i="1" spc="-30" dirty="0">
                <a:latin typeface="Times New Roman"/>
                <a:cs typeface="Times New Roman"/>
              </a:rPr>
              <a:t> </a:t>
            </a:r>
            <a:r>
              <a:rPr sz="2200" i="1" spc="40" dirty="0">
                <a:latin typeface="Times New Roman"/>
                <a:cs typeface="Times New Roman"/>
              </a:rPr>
              <a:t>q</a:t>
            </a:r>
            <a:r>
              <a:rPr sz="2200" i="1" spc="5" dirty="0">
                <a:latin typeface="Times New Roman"/>
                <a:cs typeface="Times New Roman"/>
              </a:rPr>
              <a:t>)</a:t>
            </a:r>
            <a:r>
              <a:rPr sz="2200" i="1" spc="-60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5" dirty="0">
                <a:latin typeface="Times New Roman"/>
                <a:cs typeface="Times New Roman"/>
              </a:rPr>
              <a:t>s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m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40" dirty="0">
                <a:latin typeface="Times New Roman"/>
                <a:cs typeface="Times New Roman"/>
              </a:rPr>
              <a:t>d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25" dirty="0">
                <a:latin typeface="Times New Roman"/>
                <a:cs typeface="Times New Roman"/>
              </a:rPr>
              <a:t>l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10" dirty="0">
                <a:latin typeface="Times New Roman"/>
                <a:cs typeface="Times New Roman"/>
              </a:rPr>
              <a:t>d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u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10" dirty="0">
                <a:latin typeface="Times New Roman"/>
                <a:cs typeface="Times New Roman"/>
              </a:rPr>
              <a:t>g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15" dirty="0">
                <a:latin typeface="Times New Roman"/>
                <a:cs typeface="Times New Roman"/>
              </a:rPr>
              <a:t>m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30" dirty="0">
                <a:latin typeface="Times New Roman"/>
                <a:cs typeface="Times New Roman"/>
              </a:rPr>
              <a:t>i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20" dirty="0">
                <a:latin typeface="Times New Roman"/>
                <a:cs typeface="Times New Roman"/>
              </a:rPr>
              <a:t>c</a:t>
            </a:r>
            <a:r>
              <a:rPr sz="2200" spc="30" dirty="0">
                <a:latin typeface="Times New Roman"/>
                <a:cs typeface="Times New Roman"/>
              </a:rPr>
              <a:t>i</a:t>
            </a:r>
            <a:r>
              <a:rPr sz="2200" spc="45" dirty="0">
                <a:latin typeface="Times New Roman"/>
                <a:cs typeface="Times New Roman"/>
              </a:rPr>
              <a:t>d</a:t>
            </a:r>
            <a:r>
              <a:rPr sz="2200" spc="20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20" dirty="0">
                <a:latin typeface="Times New Roman"/>
                <a:cs typeface="Times New Roman"/>
              </a:rPr>
              <a:t>c</a:t>
            </a:r>
            <a:r>
              <a:rPr sz="2200" spc="5" dirty="0">
                <a:latin typeface="Times New Roman"/>
                <a:cs typeface="Times New Roman"/>
              </a:rPr>
              <a:t>e</a:t>
            </a:r>
            <a:r>
              <a:rPr sz="2200" spc="-17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v</a:t>
            </a:r>
            <a:r>
              <a:rPr sz="2200" spc="20" dirty="0">
                <a:latin typeface="Times New Roman"/>
                <a:cs typeface="Times New Roman"/>
              </a:rPr>
              <a:t>ec</a:t>
            </a:r>
            <a:r>
              <a:rPr sz="2200" spc="30" dirty="0">
                <a:latin typeface="Times New Roman"/>
                <a:cs typeface="Times New Roman"/>
              </a:rPr>
              <a:t>t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5" dirty="0">
                <a:latin typeface="Times New Roman"/>
                <a:cs typeface="Times New Roman"/>
              </a:rPr>
              <a:t>s</a:t>
            </a:r>
            <a:r>
              <a:rPr sz="2200" spc="-120" dirty="0">
                <a:latin typeface="Times New Roman"/>
                <a:cs typeface="Times New Roman"/>
              </a:rPr>
              <a:t> </a:t>
            </a:r>
            <a:r>
              <a:rPr sz="2200" spc="20" dirty="0">
                <a:latin typeface="Times New Roman"/>
                <a:cs typeface="Times New Roman"/>
              </a:rPr>
              <a:t>a</a:t>
            </a:r>
            <a:r>
              <a:rPr sz="2200" spc="5" dirty="0">
                <a:latin typeface="Times New Roman"/>
                <a:cs typeface="Times New Roman"/>
              </a:rPr>
              <a:t>s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3600" i="1" spc="345" baseline="-5787" dirty="0">
                <a:latin typeface="Times New Roman"/>
                <a:cs typeface="Times New Roman"/>
              </a:rPr>
              <a:t>P</a:t>
            </a:r>
            <a:r>
              <a:rPr sz="3600" spc="345" baseline="-5787" dirty="0">
                <a:latin typeface="Times New Roman"/>
                <a:cs typeface="Times New Roman"/>
              </a:rPr>
              <a:t>(</a:t>
            </a:r>
            <a:r>
              <a:rPr sz="3600" i="1" spc="284" baseline="-5787" dirty="0">
                <a:latin typeface="Times New Roman"/>
                <a:cs typeface="Times New Roman"/>
              </a:rPr>
              <a:t>R</a:t>
            </a:r>
            <a:r>
              <a:rPr sz="3600" i="1" spc="-209" baseline="-5787" dirty="0">
                <a:latin typeface="Times New Roman"/>
                <a:cs typeface="Times New Roman"/>
              </a:rPr>
              <a:t> </a:t>
            </a:r>
            <a:r>
              <a:rPr sz="3600" spc="89" baseline="-5787" dirty="0">
                <a:latin typeface="Times New Roman"/>
                <a:cs typeface="Times New Roman"/>
              </a:rPr>
              <a:t>|</a:t>
            </a:r>
            <a:r>
              <a:rPr sz="3600" spc="22" baseline="-5787" dirty="0">
                <a:latin typeface="Times New Roman"/>
                <a:cs typeface="Times New Roman"/>
              </a:rPr>
              <a:t> </a:t>
            </a:r>
            <a:r>
              <a:rPr sz="3600" i="1" spc="-1410" baseline="-5787" dirty="0">
                <a:latin typeface="Times New Roman"/>
                <a:cs typeface="Times New Roman"/>
              </a:rPr>
              <a:t>x</a:t>
            </a:r>
            <a:r>
              <a:rPr sz="3600" spc="262" baseline="30092" dirty="0">
                <a:latin typeface="MT Extra"/>
                <a:cs typeface="MT Extra"/>
              </a:rPr>
              <a:t></a:t>
            </a:r>
            <a:r>
              <a:rPr sz="3600" spc="112" baseline="-5787" dirty="0">
                <a:latin typeface="Times New Roman"/>
                <a:cs typeface="Times New Roman"/>
              </a:rPr>
              <a:t>,</a:t>
            </a:r>
            <a:r>
              <a:rPr sz="3600" spc="-427" baseline="-5787" dirty="0">
                <a:latin typeface="Times New Roman"/>
                <a:cs typeface="Times New Roman"/>
              </a:rPr>
              <a:t> </a:t>
            </a:r>
            <a:r>
              <a:rPr sz="3600" i="1" spc="-1395" baseline="-5787" dirty="0">
                <a:latin typeface="Times New Roman"/>
                <a:cs typeface="Times New Roman"/>
              </a:rPr>
              <a:t>q</a:t>
            </a:r>
            <a:r>
              <a:rPr sz="3600" spc="322" baseline="30092" dirty="0">
                <a:latin typeface="MT Extra"/>
                <a:cs typeface="MT Extra"/>
              </a:rPr>
              <a:t></a:t>
            </a:r>
            <a:r>
              <a:rPr sz="3600" spc="150" baseline="-5787" dirty="0">
                <a:latin typeface="Times New Roman"/>
                <a:cs typeface="Times New Roman"/>
              </a:rPr>
              <a:t>)</a:t>
            </a:r>
            <a:endParaRPr sz="3600" baseline="-5787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34</a:t>
            </a:fld>
            <a:endParaRPr spc="10" dirty="0"/>
          </a:p>
        </p:txBody>
      </p:sp>
      <p:sp>
        <p:nvSpPr>
          <p:cNvPr id="8" name="object 8"/>
          <p:cNvSpPr txBox="1"/>
          <p:nvPr/>
        </p:nvSpPr>
        <p:spPr>
          <a:xfrm>
            <a:off x="2920619" y="4093805"/>
            <a:ext cx="2254250" cy="427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54355" algn="l"/>
              </a:tabLst>
            </a:pP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10" dirty="0">
                <a:latin typeface="Times New Roman"/>
                <a:cs typeface="Times New Roman"/>
              </a:rPr>
              <a:t>d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3150" i="1" spc="367" baseline="2645" dirty="0">
                <a:latin typeface="Times New Roman"/>
                <a:cs typeface="Times New Roman"/>
              </a:rPr>
              <a:t>P</a:t>
            </a:r>
            <a:r>
              <a:rPr sz="3150" spc="405" baseline="2645" dirty="0">
                <a:latin typeface="Times New Roman"/>
                <a:cs typeface="Times New Roman"/>
              </a:rPr>
              <a:t>(</a:t>
            </a:r>
            <a:r>
              <a:rPr sz="3150" i="1" spc="-1245" baseline="2645" dirty="0">
                <a:latin typeface="Times New Roman"/>
                <a:cs typeface="Times New Roman"/>
              </a:rPr>
              <a:t>x</a:t>
            </a:r>
            <a:r>
              <a:rPr sz="3150" spc="232" baseline="38359" dirty="0">
                <a:latin typeface="MT Extra"/>
                <a:cs typeface="MT Extra"/>
              </a:rPr>
              <a:t></a:t>
            </a:r>
            <a:r>
              <a:rPr sz="3150" spc="-127" baseline="38359" dirty="0">
                <a:latin typeface="Times New Roman"/>
                <a:cs typeface="Times New Roman"/>
              </a:rPr>
              <a:t> </a:t>
            </a:r>
            <a:r>
              <a:rPr sz="3150" spc="112" baseline="2645" dirty="0">
                <a:latin typeface="Times New Roman"/>
                <a:cs typeface="Times New Roman"/>
              </a:rPr>
              <a:t>|</a:t>
            </a:r>
            <a:r>
              <a:rPr sz="3150" spc="-15" baseline="2645" dirty="0">
                <a:latin typeface="Times New Roman"/>
                <a:cs typeface="Times New Roman"/>
              </a:rPr>
              <a:t> </a:t>
            </a:r>
            <a:r>
              <a:rPr sz="3150" i="1" spc="345" baseline="2645" dirty="0">
                <a:latin typeface="Times New Roman"/>
                <a:cs typeface="Times New Roman"/>
              </a:rPr>
              <a:t>R</a:t>
            </a:r>
            <a:r>
              <a:rPr sz="3150" i="1" spc="22" baseline="2645" dirty="0">
                <a:latin typeface="Times New Roman"/>
                <a:cs typeface="Times New Roman"/>
              </a:rPr>
              <a:t> </a:t>
            </a:r>
            <a:r>
              <a:rPr sz="3150" spc="307" baseline="2645" dirty="0">
                <a:latin typeface="Symbol"/>
                <a:cs typeface="Symbol"/>
              </a:rPr>
              <a:t></a:t>
            </a:r>
            <a:r>
              <a:rPr sz="3150" spc="-82" baseline="2645" dirty="0">
                <a:latin typeface="Times New Roman"/>
                <a:cs typeface="Times New Roman"/>
              </a:rPr>
              <a:t> </a:t>
            </a:r>
            <a:r>
              <a:rPr sz="3150" spc="157" baseline="2645" dirty="0">
                <a:latin typeface="Times New Roman"/>
                <a:cs typeface="Times New Roman"/>
              </a:rPr>
              <a:t>0</a:t>
            </a:r>
            <a:r>
              <a:rPr sz="3150" spc="135" baseline="2645" dirty="0">
                <a:latin typeface="Times New Roman"/>
                <a:cs typeface="Times New Roman"/>
              </a:rPr>
              <a:t>,</a:t>
            </a:r>
            <a:r>
              <a:rPr sz="3150" spc="-375" baseline="2645" dirty="0">
                <a:latin typeface="Times New Roman"/>
                <a:cs typeface="Times New Roman"/>
              </a:rPr>
              <a:t> </a:t>
            </a:r>
            <a:r>
              <a:rPr sz="3150" i="1" spc="-1222" baseline="2645" dirty="0">
                <a:latin typeface="Times New Roman"/>
                <a:cs typeface="Times New Roman"/>
              </a:rPr>
              <a:t>q</a:t>
            </a:r>
            <a:r>
              <a:rPr sz="3150" spc="330" baseline="38359" dirty="0">
                <a:latin typeface="MT Extra"/>
                <a:cs typeface="MT Extra"/>
              </a:rPr>
              <a:t></a:t>
            </a:r>
            <a:r>
              <a:rPr sz="3150" spc="187" baseline="2645" dirty="0">
                <a:latin typeface="Times New Roman"/>
                <a:cs typeface="Times New Roman"/>
              </a:rPr>
              <a:t>)</a:t>
            </a:r>
            <a:endParaRPr sz="3150" baseline="2645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13923" y="4211822"/>
            <a:ext cx="4980305" cy="309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5" dirty="0">
                <a:latin typeface="Times New Roman"/>
                <a:cs typeface="Times New Roman"/>
              </a:rPr>
              <a:t>: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p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-30" dirty="0">
                <a:latin typeface="Times New Roman"/>
                <a:cs typeface="Times New Roman"/>
              </a:rPr>
              <a:t>ob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-30" dirty="0">
                <a:latin typeface="Times New Roman"/>
                <a:cs typeface="Times New Roman"/>
              </a:rPr>
              <a:t>b</a:t>
            </a:r>
            <a:r>
              <a:rPr sz="2200" spc="25" dirty="0">
                <a:latin typeface="Times New Roman"/>
                <a:cs typeface="Times New Roman"/>
              </a:rPr>
              <a:t>ilit</a:t>
            </a:r>
            <a:r>
              <a:rPr sz="2200" spc="10" dirty="0">
                <a:latin typeface="Times New Roman"/>
                <a:cs typeface="Times New Roman"/>
              </a:rPr>
              <a:t>y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30" dirty="0">
                <a:latin typeface="Times New Roman"/>
                <a:cs typeface="Times New Roman"/>
              </a:rPr>
              <a:t>h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5" dirty="0">
                <a:latin typeface="Times New Roman"/>
                <a:cs typeface="Times New Roman"/>
              </a:rPr>
              <a:t>f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a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25" dirty="0">
                <a:latin typeface="Times New Roman"/>
                <a:cs typeface="Times New Roman"/>
              </a:rPr>
              <a:t>l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v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5" dirty="0">
                <a:latin typeface="Times New Roman"/>
                <a:cs typeface="Times New Roman"/>
              </a:rPr>
              <a:t>r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non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25" dirty="0">
                <a:latin typeface="Times New Roman"/>
                <a:cs typeface="Times New Roman"/>
              </a:rPr>
              <a:t>l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v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2240" y="4486140"/>
            <a:ext cx="7042784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40" dirty="0">
                <a:latin typeface="Times New Roman"/>
                <a:cs typeface="Times New Roman"/>
              </a:rPr>
              <a:t>d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15" dirty="0">
                <a:latin typeface="Times New Roman"/>
                <a:cs typeface="Times New Roman"/>
              </a:rPr>
              <a:t>c</a:t>
            </a:r>
            <a:r>
              <a:rPr sz="2200" spc="-30" dirty="0">
                <a:latin typeface="Times New Roman"/>
                <a:cs typeface="Times New Roman"/>
              </a:rPr>
              <a:t>u</a:t>
            </a:r>
            <a:r>
              <a:rPr sz="2200" spc="-70" dirty="0">
                <a:latin typeface="Times New Roman"/>
                <a:cs typeface="Times New Roman"/>
              </a:rPr>
              <a:t>m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5" dirty="0">
                <a:latin typeface="Times New Roman"/>
                <a:cs typeface="Times New Roman"/>
              </a:rPr>
              <a:t>s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v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40" dirty="0">
                <a:latin typeface="Times New Roman"/>
                <a:cs typeface="Times New Roman"/>
              </a:rPr>
              <a:t>d</a:t>
            </a:r>
            <a:r>
              <a:rPr sz="2200" spc="5" dirty="0">
                <a:latin typeface="Times New Roman"/>
                <a:cs typeface="Times New Roman"/>
              </a:rPr>
              <a:t>,</a:t>
            </a:r>
            <a:r>
              <a:rPr sz="2200" spc="-180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30" dirty="0">
                <a:latin typeface="Times New Roman"/>
                <a:cs typeface="Times New Roman"/>
              </a:rPr>
              <a:t>h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10" dirty="0">
                <a:latin typeface="Times New Roman"/>
                <a:cs typeface="Times New Roman"/>
              </a:rPr>
              <a:t>n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30" dirty="0">
                <a:latin typeface="Times New Roman"/>
                <a:cs typeface="Times New Roman"/>
              </a:rPr>
              <a:t>h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40" dirty="0">
                <a:latin typeface="Times New Roman"/>
                <a:cs typeface="Times New Roman"/>
              </a:rPr>
              <a:t>d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15" dirty="0">
                <a:latin typeface="Times New Roman"/>
                <a:cs typeface="Times New Roman"/>
              </a:rPr>
              <a:t>c</a:t>
            </a:r>
            <a:r>
              <a:rPr sz="2200" spc="-30" dirty="0">
                <a:latin typeface="Times New Roman"/>
                <a:cs typeface="Times New Roman"/>
              </a:rPr>
              <a:t>u</a:t>
            </a:r>
            <a:r>
              <a:rPr sz="2200" spc="-70" dirty="0">
                <a:latin typeface="Times New Roman"/>
                <a:cs typeface="Times New Roman"/>
              </a:rPr>
              <a:t>m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85" dirty="0">
                <a:latin typeface="Times New Roman"/>
                <a:cs typeface="Times New Roman"/>
              </a:rPr>
              <a:t>t</a:t>
            </a:r>
            <a:r>
              <a:rPr sz="2200" spc="-95" dirty="0">
                <a:latin typeface="Times New Roman"/>
                <a:cs typeface="Times New Roman"/>
              </a:rPr>
              <a:t>’</a:t>
            </a:r>
            <a:r>
              <a:rPr sz="2200" spc="5" dirty="0">
                <a:latin typeface="Times New Roman"/>
                <a:cs typeface="Times New Roman"/>
              </a:rPr>
              <a:t>s</a:t>
            </a:r>
            <a:r>
              <a:rPr sz="2200" spc="-12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20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p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20" dirty="0">
                <a:latin typeface="Times New Roman"/>
                <a:cs typeface="Times New Roman"/>
              </a:rPr>
              <a:t>e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20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30" dirty="0">
                <a:latin typeface="Times New Roman"/>
                <a:cs typeface="Times New Roman"/>
              </a:rPr>
              <a:t>t</a:t>
            </a:r>
            <a:r>
              <a:rPr sz="2200" spc="20" dirty="0">
                <a:latin typeface="Times New Roman"/>
                <a:cs typeface="Times New Roman"/>
              </a:rPr>
              <a:t>a</a:t>
            </a:r>
            <a:r>
              <a:rPr sz="2200" spc="30" dirty="0">
                <a:latin typeface="Times New Roman"/>
                <a:cs typeface="Times New Roman"/>
              </a:rPr>
              <a:t>ti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10" dirty="0">
                <a:latin typeface="Times New Roman"/>
                <a:cs typeface="Times New Roman"/>
              </a:rPr>
              <a:t>n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spc="30" dirty="0">
                <a:latin typeface="Times New Roman"/>
                <a:cs typeface="Times New Roman"/>
              </a:rPr>
              <a:t>i</a:t>
            </a:r>
            <a:r>
              <a:rPr sz="2200" spc="5" dirty="0">
                <a:latin typeface="Times New Roman"/>
                <a:cs typeface="Times New Roman"/>
              </a:rPr>
              <a:t>s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10" dirty="0">
                <a:latin typeface="Times New Roman"/>
                <a:cs typeface="Times New Roman"/>
              </a:rPr>
              <a:t>x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0171" y="5159155"/>
            <a:ext cx="170942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aseline="-13888" dirty="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r>
              <a:rPr sz="3000" baseline="-13888" dirty="0">
                <a:solidFill>
                  <a:srgbClr val="903062"/>
                </a:solidFill>
                <a:latin typeface="Times New Roman"/>
                <a:cs typeface="Times New Roman"/>
              </a:rPr>
              <a:t> </a:t>
            </a:r>
            <a:r>
              <a:rPr sz="3000" spc="-75" baseline="-13888" dirty="0">
                <a:solidFill>
                  <a:srgbClr val="903062"/>
                </a:solidFill>
                <a:latin typeface="Times New Roman"/>
                <a:cs typeface="Times New Roman"/>
              </a:rPr>
              <a:t> </a:t>
            </a:r>
            <a:r>
              <a:rPr sz="2000" i="1" spc="385" dirty="0">
                <a:latin typeface="Times New Roman"/>
                <a:cs typeface="Times New Roman"/>
              </a:rPr>
              <a:t>P</a:t>
            </a:r>
            <a:r>
              <a:rPr sz="2000" spc="310" dirty="0">
                <a:latin typeface="Times New Roman"/>
                <a:cs typeface="Times New Roman"/>
              </a:rPr>
              <a:t>(</a:t>
            </a:r>
            <a:r>
              <a:rPr sz="2000" i="1" spc="375" dirty="0">
                <a:latin typeface="Times New Roman"/>
                <a:cs typeface="Times New Roman"/>
              </a:rPr>
              <a:t>R</a:t>
            </a:r>
            <a:r>
              <a:rPr sz="2000" i="1" spc="60" dirty="0">
                <a:latin typeface="Times New Roman"/>
                <a:cs typeface="Times New Roman"/>
              </a:rPr>
              <a:t> </a:t>
            </a:r>
            <a:r>
              <a:rPr sz="2000" spc="340" dirty="0">
                <a:latin typeface="Symbol"/>
                <a:cs typeface="Symbol"/>
              </a:rPr>
              <a:t></a:t>
            </a:r>
            <a:r>
              <a:rPr sz="2000" spc="-254" dirty="0">
                <a:latin typeface="Times New Roman"/>
                <a:cs typeface="Times New Roman"/>
              </a:rPr>
              <a:t> </a:t>
            </a:r>
            <a:r>
              <a:rPr sz="2000" spc="450" dirty="0">
                <a:latin typeface="Times New Roman"/>
                <a:cs typeface="Times New Roman"/>
              </a:rPr>
              <a:t>1</a:t>
            </a:r>
            <a:r>
              <a:rPr sz="2000" spc="120" dirty="0">
                <a:latin typeface="Times New Roman"/>
                <a:cs typeface="Times New Roman"/>
              </a:rPr>
              <a:t>|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i="1" spc="-745" dirty="0">
                <a:latin typeface="Times New Roman"/>
                <a:cs typeface="Times New Roman"/>
              </a:rPr>
              <a:t>q</a:t>
            </a:r>
            <a:r>
              <a:rPr sz="3000" spc="472" baseline="36111" dirty="0">
                <a:latin typeface="MT Extra"/>
                <a:cs typeface="MT Extra"/>
              </a:rPr>
              <a:t></a:t>
            </a:r>
            <a:r>
              <a:rPr sz="2000" spc="204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99741" y="5170622"/>
            <a:ext cx="8420100" cy="449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74675" algn="l"/>
              </a:tabLst>
            </a:pP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10" dirty="0">
                <a:latin typeface="Times New Roman"/>
                <a:cs typeface="Times New Roman"/>
              </a:rPr>
              <a:t>d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925" i="1" spc="592" baseline="12820" dirty="0">
                <a:latin typeface="Times New Roman"/>
                <a:cs typeface="Times New Roman"/>
              </a:rPr>
              <a:t>P</a:t>
            </a:r>
            <a:r>
              <a:rPr sz="2925" spc="472" baseline="12820" dirty="0">
                <a:latin typeface="Times New Roman"/>
                <a:cs typeface="Times New Roman"/>
              </a:rPr>
              <a:t>(</a:t>
            </a:r>
            <a:r>
              <a:rPr sz="2925" i="1" spc="532" baseline="12820" dirty="0">
                <a:latin typeface="Times New Roman"/>
                <a:cs typeface="Times New Roman"/>
              </a:rPr>
              <a:t>R</a:t>
            </a:r>
            <a:r>
              <a:rPr sz="2925" i="1" spc="142" baseline="12820" dirty="0">
                <a:latin typeface="Times New Roman"/>
                <a:cs typeface="Times New Roman"/>
              </a:rPr>
              <a:t> </a:t>
            </a:r>
            <a:r>
              <a:rPr sz="2925" spc="480" baseline="12820" dirty="0">
                <a:latin typeface="Symbol"/>
                <a:cs typeface="Symbol"/>
              </a:rPr>
              <a:t></a:t>
            </a:r>
            <a:r>
              <a:rPr sz="2925" spc="30" baseline="12820" dirty="0">
                <a:latin typeface="Times New Roman"/>
                <a:cs typeface="Times New Roman"/>
              </a:rPr>
              <a:t> </a:t>
            </a:r>
            <a:r>
              <a:rPr sz="2925" spc="434" baseline="12820" dirty="0">
                <a:latin typeface="Times New Roman"/>
                <a:cs typeface="Times New Roman"/>
              </a:rPr>
              <a:t>0</a:t>
            </a:r>
            <a:r>
              <a:rPr sz="2925" spc="-187" baseline="12820" dirty="0">
                <a:latin typeface="Times New Roman"/>
                <a:cs typeface="Times New Roman"/>
              </a:rPr>
              <a:t> </a:t>
            </a:r>
            <a:r>
              <a:rPr sz="2925" spc="172" baseline="12820" dirty="0">
                <a:latin typeface="Times New Roman"/>
                <a:cs typeface="Times New Roman"/>
              </a:rPr>
              <a:t>|</a:t>
            </a:r>
            <a:r>
              <a:rPr sz="2925" spc="-44" baseline="12820" dirty="0">
                <a:latin typeface="Times New Roman"/>
                <a:cs typeface="Times New Roman"/>
              </a:rPr>
              <a:t> </a:t>
            </a:r>
            <a:r>
              <a:rPr sz="2925" i="1" spc="-1080" baseline="12820" dirty="0">
                <a:latin typeface="Times New Roman"/>
                <a:cs typeface="Times New Roman"/>
              </a:rPr>
              <a:t>q</a:t>
            </a:r>
            <a:r>
              <a:rPr sz="2925" spc="472" baseline="48433" dirty="0">
                <a:latin typeface="MT Extra"/>
                <a:cs typeface="MT Extra"/>
              </a:rPr>
              <a:t></a:t>
            </a:r>
            <a:r>
              <a:rPr sz="2925" spc="284" baseline="12820" dirty="0">
                <a:latin typeface="Times New Roman"/>
                <a:cs typeface="Times New Roman"/>
              </a:rPr>
              <a:t>)</a:t>
            </a:r>
            <a:r>
              <a:rPr sz="2925" spc="-89" baseline="1282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: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p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5" dirty="0">
                <a:latin typeface="Times New Roman"/>
                <a:cs typeface="Times New Roman"/>
              </a:rPr>
              <a:t>r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p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-30" dirty="0">
                <a:latin typeface="Times New Roman"/>
                <a:cs typeface="Times New Roman"/>
              </a:rPr>
              <a:t>ob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-30" dirty="0">
                <a:latin typeface="Times New Roman"/>
                <a:cs typeface="Times New Roman"/>
              </a:rPr>
              <a:t>b</a:t>
            </a:r>
            <a:r>
              <a:rPr sz="2200" spc="25" dirty="0">
                <a:latin typeface="Times New Roman"/>
                <a:cs typeface="Times New Roman"/>
              </a:rPr>
              <a:t>ilit</a:t>
            </a:r>
            <a:r>
              <a:rPr sz="2200" spc="10" dirty="0">
                <a:latin typeface="Times New Roman"/>
                <a:cs typeface="Times New Roman"/>
              </a:rPr>
              <a:t>y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5" dirty="0">
                <a:latin typeface="Times New Roman"/>
                <a:cs typeface="Times New Roman"/>
              </a:rPr>
              <a:t>f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v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10" dirty="0">
                <a:latin typeface="Times New Roman"/>
                <a:cs typeface="Times New Roman"/>
              </a:rPr>
              <a:t>g</a:t>
            </a:r>
            <a:r>
              <a:rPr sz="2200" spc="-16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a</a:t>
            </a:r>
            <a:r>
              <a:rPr sz="2200" spc="13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25" dirty="0">
                <a:latin typeface="Times New Roman"/>
                <a:cs typeface="Times New Roman"/>
              </a:rPr>
              <a:t>l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v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5" dirty="0">
                <a:latin typeface="Times New Roman"/>
                <a:cs typeface="Times New Roman"/>
              </a:rPr>
              <a:t>r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non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25" dirty="0">
                <a:latin typeface="Times New Roman"/>
                <a:cs typeface="Times New Roman"/>
              </a:rPr>
              <a:t>l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v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62240" y="5576424"/>
            <a:ext cx="7416800" cy="676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40" dirty="0">
                <a:latin typeface="Times New Roman"/>
                <a:cs typeface="Times New Roman"/>
              </a:rPr>
              <a:t>d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15" dirty="0">
                <a:latin typeface="Times New Roman"/>
                <a:cs typeface="Times New Roman"/>
              </a:rPr>
              <a:t>c</a:t>
            </a:r>
            <a:r>
              <a:rPr sz="2200" spc="-30" dirty="0">
                <a:latin typeface="Times New Roman"/>
                <a:cs typeface="Times New Roman"/>
              </a:rPr>
              <a:t>u</a:t>
            </a:r>
            <a:r>
              <a:rPr sz="2200" spc="-70" dirty="0">
                <a:latin typeface="Times New Roman"/>
                <a:cs typeface="Times New Roman"/>
              </a:rPr>
              <a:t>m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f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5" dirty="0">
                <a:latin typeface="Times New Roman"/>
                <a:cs typeface="Times New Roman"/>
              </a:rPr>
              <a:t>r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a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qu</a:t>
            </a:r>
            <a:r>
              <a:rPr sz="2200" spc="20" dirty="0">
                <a:latin typeface="Times New Roman"/>
                <a:cs typeface="Times New Roman"/>
              </a:rPr>
              <a:t>e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10" dirty="0">
                <a:latin typeface="Times New Roman"/>
                <a:cs typeface="Times New Roman"/>
              </a:rPr>
              <a:t>y</a:t>
            </a:r>
            <a:endParaRPr sz="2200">
              <a:latin typeface="Times New Roman"/>
              <a:cs typeface="Times New Roman"/>
            </a:endParaRPr>
          </a:p>
          <a:p>
            <a:pPr marL="341630" indent="-311150">
              <a:lnSpc>
                <a:spcPct val="100000"/>
              </a:lnSpc>
              <a:spcBef>
                <a:spcPts val="665"/>
              </a:spcBef>
              <a:buClr>
                <a:srgbClr val="903062"/>
              </a:buClr>
              <a:buSzPct val="91891"/>
              <a:buFont typeface="Wingdings 2"/>
              <a:buChar char=""/>
              <a:tabLst>
                <a:tab pos="342265" algn="l"/>
              </a:tabLst>
            </a:pPr>
            <a:r>
              <a:rPr sz="1850" spc="-20" dirty="0">
                <a:latin typeface="Times New Roman"/>
                <a:cs typeface="Times New Roman"/>
              </a:rPr>
              <a:t>C</a:t>
            </a:r>
            <a:r>
              <a:rPr sz="1850" spc="35" dirty="0">
                <a:latin typeface="Times New Roman"/>
                <a:cs typeface="Times New Roman"/>
              </a:rPr>
              <a:t>a</a:t>
            </a:r>
            <a:r>
              <a:rPr sz="1850" spc="5" dirty="0">
                <a:latin typeface="Times New Roman"/>
                <a:cs typeface="Times New Roman"/>
              </a:rPr>
              <a:t>n</a:t>
            </a:r>
            <a:r>
              <a:rPr sz="1850" spc="35" dirty="0">
                <a:latin typeface="Times New Roman"/>
                <a:cs typeface="Times New Roman"/>
              </a:rPr>
              <a:t> </a:t>
            </a:r>
            <a:r>
              <a:rPr sz="1850" spc="5" dirty="0">
                <a:latin typeface="Times New Roman"/>
                <a:cs typeface="Times New Roman"/>
              </a:rPr>
              <a:t>be</a:t>
            </a:r>
            <a:r>
              <a:rPr sz="1850" spc="-5" dirty="0">
                <a:latin typeface="Times New Roman"/>
                <a:cs typeface="Times New Roman"/>
              </a:rPr>
              <a:t> </a:t>
            </a:r>
            <a:r>
              <a:rPr sz="1850" spc="35" dirty="0">
                <a:latin typeface="Times New Roman"/>
                <a:cs typeface="Times New Roman"/>
              </a:rPr>
              <a:t>e</a:t>
            </a:r>
            <a:r>
              <a:rPr sz="1850" spc="-5" dirty="0">
                <a:latin typeface="Times New Roman"/>
                <a:cs typeface="Times New Roman"/>
              </a:rPr>
              <a:t>s</a:t>
            </a:r>
            <a:r>
              <a:rPr sz="1850" spc="-15" dirty="0">
                <a:latin typeface="Times New Roman"/>
                <a:cs typeface="Times New Roman"/>
              </a:rPr>
              <a:t>t</a:t>
            </a:r>
            <a:r>
              <a:rPr sz="1850" spc="-85" dirty="0">
                <a:latin typeface="Times New Roman"/>
                <a:cs typeface="Times New Roman"/>
              </a:rPr>
              <a:t>i</a:t>
            </a:r>
            <a:r>
              <a:rPr sz="1850" spc="-10" dirty="0">
                <a:latin typeface="Times New Roman"/>
                <a:cs typeface="Times New Roman"/>
              </a:rPr>
              <a:t>m</a:t>
            </a:r>
            <a:r>
              <a:rPr sz="1850" spc="35" dirty="0">
                <a:latin typeface="Times New Roman"/>
                <a:cs typeface="Times New Roman"/>
              </a:rPr>
              <a:t>a</a:t>
            </a:r>
            <a:r>
              <a:rPr sz="1850" spc="-15" dirty="0">
                <a:latin typeface="Times New Roman"/>
                <a:cs typeface="Times New Roman"/>
              </a:rPr>
              <a:t>t</a:t>
            </a:r>
            <a:r>
              <a:rPr sz="1850" spc="35" dirty="0">
                <a:latin typeface="Times New Roman"/>
                <a:cs typeface="Times New Roman"/>
              </a:rPr>
              <a:t>e</a:t>
            </a:r>
            <a:r>
              <a:rPr sz="1850" spc="5" dirty="0">
                <a:latin typeface="Times New Roman"/>
                <a:cs typeface="Times New Roman"/>
              </a:rPr>
              <a:t>d</a:t>
            </a:r>
            <a:r>
              <a:rPr sz="1850" spc="180" dirty="0">
                <a:latin typeface="Times New Roman"/>
                <a:cs typeface="Times New Roman"/>
              </a:rPr>
              <a:t> </a:t>
            </a:r>
            <a:r>
              <a:rPr sz="1850" spc="-45" dirty="0">
                <a:latin typeface="Times New Roman"/>
                <a:cs typeface="Times New Roman"/>
              </a:rPr>
              <a:t>f</a:t>
            </a:r>
            <a:r>
              <a:rPr sz="1850" spc="25" dirty="0">
                <a:latin typeface="Times New Roman"/>
                <a:cs typeface="Times New Roman"/>
              </a:rPr>
              <a:t>r</a:t>
            </a:r>
            <a:r>
              <a:rPr sz="1850" spc="10" dirty="0">
                <a:latin typeface="Times New Roman"/>
                <a:cs typeface="Times New Roman"/>
              </a:rPr>
              <a:t>om</a:t>
            </a:r>
            <a:r>
              <a:rPr sz="1850" spc="90" dirty="0">
                <a:latin typeface="Times New Roman"/>
                <a:cs typeface="Times New Roman"/>
              </a:rPr>
              <a:t> </a:t>
            </a:r>
            <a:r>
              <a:rPr sz="1850" spc="5" dirty="0">
                <a:latin typeface="Times New Roman"/>
                <a:cs typeface="Times New Roman"/>
              </a:rPr>
              <a:t>p</a:t>
            </a:r>
            <a:r>
              <a:rPr sz="1850" spc="30" dirty="0">
                <a:latin typeface="Times New Roman"/>
                <a:cs typeface="Times New Roman"/>
              </a:rPr>
              <a:t>e</a:t>
            </a:r>
            <a:r>
              <a:rPr sz="1850" spc="25" dirty="0">
                <a:latin typeface="Times New Roman"/>
                <a:cs typeface="Times New Roman"/>
              </a:rPr>
              <a:t>r</a:t>
            </a:r>
            <a:r>
              <a:rPr sz="1850" spc="35" dirty="0">
                <a:latin typeface="Times New Roman"/>
                <a:cs typeface="Times New Roman"/>
              </a:rPr>
              <a:t>ce</a:t>
            </a:r>
            <a:r>
              <a:rPr sz="1850" spc="5" dirty="0">
                <a:latin typeface="Times New Roman"/>
                <a:cs typeface="Times New Roman"/>
              </a:rPr>
              <a:t>n</a:t>
            </a:r>
            <a:r>
              <a:rPr sz="1850" spc="-15" dirty="0">
                <a:latin typeface="Times New Roman"/>
                <a:cs typeface="Times New Roman"/>
              </a:rPr>
              <a:t>t</a:t>
            </a:r>
            <a:r>
              <a:rPr sz="1850" spc="35" dirty="0">
                <a:latin typeface="Times New Roman"/>
                <a:cs typeface="Times New Roman"/>
              </a:rPr>
              <a:t>a</a:t>
            </a:r>
            <a:r>
              <a:rPr sz="1850" spc="-70" dirty="0">
                <a:latin typeface="Times New Roman"/>
                <a:cs typeface="Times New Roman"/>
              </a:rPr>
              <a:t>g</a:t>
            </a:r>
            <a:r>
              <a:rPr sz="1850" spc="5" dirty="0">
                <a:latin typeface="Times New Roman"/>
                <a:cs typeface="Times New Roman"/>
              </a:rPr>
              <a:t>e</a:t>
            </a:r>
            <a:r>
              <a:rPr sz="1850" spc="-5" dirty="0">
                <a:latin typeface="Times New Roman"/>
                <a:cs typeface="Times New Roman"/>
              </a:rPr>
              <a:t> </a:t>
            </a:r>
            <a:r>
              <a:rPr sz="1850" spc="5" dirty="0">
                <a:latin typeface="Times New Roman"/>
                <a:cs typeface="Times New Roman"/>
              </a:rPr>
              <a:t>of</a:t>
            </a:r>
            <a:r>
              <a:rPr sz="1850" spc="60" dirty="0">
                <a:latin typeface="Times New Roman"/>
                <a:cs typeface="Times New Roman"/>
              </a:rPr>
              <a:t> </a:t>
            </a:r>
            <a:r>
              <a:rPr sz="1850" spc="25" dirty="0">
                <a:latin typeface="Times New Roman"/>
                <a:cs typeface="Times New Roman"/>
              </a:rPr>
              <a:t>r</a:t>
            </a:r>
            <a:r>
              <a:rPr sz="1850" spc="35" dirty="0">
                <a:latin typeface="Times New Roman"/>
                <a:cs typeface="Times New Roman"/>
              </a:rPr>
              <a:t>e</a:t>
            </a:r>
            <a:r>
              <a:rPr sz="1850" spc="-85" dirty="0">
                <a:latin typeface="Times New Roman"/>
                <a:cs typeface="Times New Roman"/>
              </a:rPr>
              <a:t>l</a:t>
            </a:r>
            <a:r>
              <a:rPr sz="1850" spc="35" dirty="0">
                <a:latin typeface="Times New Roman"/>
                <a:cs typeface="Times New Roman"/>
              </a:rPr>
              <a:t>e</a:t>
            </a:r>
            <a:r>
              <a:rPr sz="1850" spc="-140" dirty="0">
                <a:latin typeface="Times New Roman"/>
                <a:cs typeface="Times New Roman"/>
              </a:rPr>
              <a:t>v</a:t>
            </a:r>
            <a:r>
              <a:rPr sz="1850" spc="35" dirty="0">
                <a:latin typeface="Times New Roman"/>
                <a:cs typeface="Times New Roman"/>
              </a:rPr>
              <a:t>a</a:t>
            </a:r>
            <a:r>
              <a:rPr sz="1850" spc="5" dirty="0">
                <a:latin typeface="Times New Roman"/>
                <a:cs typeface="Times New Roman"/>
              </a:rPr>
              <a:t>nt</a:t>
            </a:r>
            <a:r>
              <a:rPr sz="1850" spc="165" dirty="0">
                <a:latin typeface="Times New Roman"/>
                <a:cs typeface="Times New Roman"/>
              </a:rPr>
              <a:t> </a:t>
            </a:r>
            <a:r>
              <a:rPr sz="1850" spc="5" dirty="0">
                <a:latin typeface="Times New Roman"/>
                <a:cs typeface="Times New Roman"/>
              </a:rPr>
              <a:t>do</a:t>
            </a:r>
            <a:r>
              <a:rPr sz="1850" spc="30" dirty="0">
                <a:latin typeface="Times New Roman"/>
                <a:cs typeface="Times New Roman"/>
              </a:rPr>
              <a:t>c</a:t>
            </a:r>
            <a:r>
              <a:rPr sz="1850" spc="5" dirty="0">
                <a:latin typeface="Times New Roman"/>
                <a:cs typeface="Times New Roman"/>
              </a:rPr>
              <a:t>u</a:t>
            </a:r>
            <a:r>
              <a:rPr sz="1850" spc="-10" dirty="0">
                <a:latin typeface="Times New Roman"/>
                <a:cs typeface="Times New Roman"/>
              </a:rPr>
              <a:t>m</a:t>
            </a:r>
            <a:r>
              <a:rPr sz="1850" spc="35" dirty="0">
                <a:latin typeface="Times New Roman"/>
                <a:cs typeface="Times New Roman"/>
              </a:rPr>
              <a:t>e</a:t>
            </a:r>
            <a:r>
              <a:rPr sz="1850" spc="5" dirty="0">
                <a:latin typeface="Times New Roman"/>
                <a:cs typeface="Times New Roman"/>
              </a:rPr>
              <a:t>n</a:t>
            </a:r>
            <a:r>
              <a:rPr sz="1850" spc="-15" dirty="0">
                <a:latin typeface="Times New Roman"/>
                <a:cs typeface="Times New Roman"/>
              </a:rPr>
              <a:t>t</a:t>
            </a:r>
            <a:r>
              <a:rPr sz="1850" spc="5" dirty="0">
                <a:latin typeface="Times New Roman"/>
                <a:cs typeface="Times New Roman"/>
              </a:rPr>
              <a:t>s</a:t>
            </a:r>
            <a:r>
              <a:rPr sz="1850" spc="100" dirty="0">
                <a:latin typeface="Times New Roman"/>
                <a:cs typeface="Times New Roman"/>
              </a:rPr>
              <a:t> </a:t>
            </a:r>
            <a:r>
              <a:rPr sz="1850" spc="-85" dirty="0">
                <a:latin typeface="Times New Roman"/>
                <a:cs typeface="Times New Roman"/>
              </a:rPr>
              <a:t>i</a:t>
            </a:r>
            <a:r>
              <a:rPr sz="1850" spc="5" dirty="0">
                <a:latin typeface="Times New Roman"/>
                <a:cs typeface="Times New Roman"/>
              </a:rPr>
              <a:t>n</a:t>
            </a:r>
            <a:r>
              <a:rPr sz="1850" spc="110" dirty="0">
                <a:latin typeface="Times New Roman"/>
                <a:cs typeface="Times New Roman"/>
              </a:rPr>
              <a:t> </a:t>
            </a:r>
            <a:r>
              <a:rPr sz="1850" spc="-15" dirty="0">
                <a:latin typeface="Times New Roman"/>
                <a:cs typeface="Times New Roman"/>
              </a:rPr>
              <a:t>t</a:t>
            </a:r>
            <a:r>
              <a:rPr sz="1850" spc="5" dirty="0">
                <a:latin typeface="Times New Roman"/>
                <a:cs typeface="Times New Roman"/>
              </a:rPr>
              <a:t>he</a:t>
            </a:r>
            <a:r>
              <a:rPr sz="1850" spc="65" dirty="0">
                <a:latin typeface="Times New Roman"/>
                <a:cs typeface="Times New Roman"/>
              </a:rPr>
              <a:t> </a:t>
            </a:r>
            <a:r>
              <a:rPr sz="1850" spc="35" dirty="0">
                <a:latin typeface="Times New Roman"/>
                <a:cs typeface="Times New Roman"/>
              </a:rPr>
              <a:t>c</a:t>
            </a:r>
            <a:r>
              <a:rPr sz="1850" spc="5" dirty="0">
                <a:latin typeface="Times New Roman"/>
                <a:cs typeface="Times New Roman"/>
              </a:rPr>
              <a:t>o</a:t>
            </a:r>
            <a:r>
              <a:rPr sz="1850" spc="-85" dirty="0">
                <a:latin typeface="Times New Roman"/>
                <a:cs typeface="Times New Roman"/>
              </a:rPr>
              <a:t>ll</a:t>
            </a:r>
            <a:r>
              <a:rPr sz="1850" spc="35" dirty="0">
                <a:latin typeface="Times New Roman"/>
                <a:cs typeface="Times New Roman"/>
              </a:rPr>
              <a:t>ec</a:t>
            </a:r>
            <a:r>
              <a:rPr sz="1850" spc="-15" dirty="0">
                <a:latin typeface="Times New Roman"/>
                <a:cs typeface="Times New Roman"/>
              </a:rPr>
              <a:t>t</a:t>
            </a:r>
            <a:r>
              <a:rPr sz="1850" spc="-85" dirty="0">
                <a:latin typeface="Times New Roman"/>
                <a:cs typeface="Times New Roman"/>
              </a:rPr>
              <a:t>i</a:t>
            </a:r>
            <a:r>
              <a:rPr sz="1850" spc="5" dirty="0">
                <a:latin typeface="Times New Roman"/>
                <a:cs typeface="Times New Roman"/>
              </a:rPr>
              <a:t>on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90721" y="4116886"/>
            <a:ext cx="1539875" cy="353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i="1" spc="350" dirty="0">
                <a:latin typeface="Times New Roman"/>
                <a:cs typeface="Times New Roman"/>
              </a:rPr>
              <a:t>P</a:t>
            </a:r>
            <a:r>
              <a:rPr sz="1750" spc="320" dirty="0">
                <a:latin typeface="Times New Roman"/>
                <a:cs typeface="Times New Roman"/>
              </a:rPr>
              <a:t>(</a:t>
            </a:r>
            <a:r>
              <a:rPr sz="1750" i="1" spc="-670" dirty="0">
                <a:latin typeface="Times New Roman"/>
                <a:cs typeface="Times New Roman"/>
              </a:rPr>
              <a:t>x</a:t>
            </a:r>
            <a:r>
              <a:rPr sz="2625" spc="330" baseline="36507" dirty="0">
                <a:latin typeface="MT Extra"/>
                <a:cs typeface="MT Extra"/>
              </a:rPr>
              <a:t></a:t>
            </a:r>
            <a:r>
              <a:rPr sz="2625" spc="-30" baseline="36507" dirty="0">
                <a:latin typeface="Times New Roman"/>
                <a:cs typeface="Times New Roman"/>
              </a:rPr>
              <a:t> </a:t>
            </a:r>
            <a:r>
              <a:rPr sz="1750" spc="105" dirty="0">
                <a:latin typeface="Times New Roman"/>
                <a:cs typeface="Times New Roman"/>
              </a:rPr>
              <a:t>|</a:t>
            </a:r>
            <a:r>
              <a:rPr sz="1750" spc="45" dirty="0">
                <a:latin typeface="Times New Roman"/>
                <a:cs typeface="Times New Roman"/>
              </a:rPr>
              <a:t> </a:t>
            </a:r>
            <a:r>
              <a:rPr sz="1750" i="1" spc="330" dirty="0">
                <a:latin typeface="Times New Roman"/>
                <a:cs typeface="Times New Roman"/>
              </a:rPr>
              <a:t>R</a:t>
            </a:r>
            <a:r>
              <a:rPr sz="1750" i="1" spc="75" dirty="0">
                <a:latin typeface="Times New Roman"/>
                <a:cs typeface="Times New Roman"/>
              </a:rPr>
              <a:t> </a:t>
            </a:r>
            <a:r>
              <a:rPr sz="1750" spc="295" dirty="0">
                <a:latin typeface="Symbol"/>
                <a:cs typeface="Symbol"/>
              </a:rPr>
              <a:t></a:t>
            </a:r>
            <a:r>
              <a:rPr sz="1750" spc="-200" dirty="0">
                <a:latin typeface="Times New Roman"/>
                <a:cs typeface="Times New Roman"/>
              </a:rPr>
              <a:t> </a:t>
            </a:r>
            <a:r>
              <a:rPr sz="1750" spc="25" dirty="0">
                <a:latin typeface="Times New Roman"/>
                <a:cs typeface="Times New Roman"/>
              </a:rPr>
              <a:t>1</a:t>
            </a:r>
            <a:r>
              <a:rPr sz="1750" spc="135" dirty="0">
                <a:latin typeface="Times New Roman"/>
                <a:cs typeface="Times New Roman"/>
              </a:rPr>
              <a:t>,</a:t>
            </a:r>
            <a:r>
              <a:rPr sz="1750" spc="-180" dirty="0">
                <a:latin typeface="Times New Roman"/>
                <a:cs typeface="Times New Roman"/>
              </a:rPr>
              <a:t> </a:t>
            </a:r>
            <a:r>
              <a:rPr sz="1750" i="1" spc="-650" dirty="0">
                <a:latin typeface="Times New Roman"/>
                <a:cs typeface="Times New Roman"/>
              </a:rPr>
              <a:t>q</a:t>
            </a:r>
            <a:r>
              <a:rPr sz="2625" spc="427" baseline="36507" dirty="0">
                <a:latin typeface="MT Extra"/>
                <a:cs typeface="MT Extra"/>
              </a:rPr>
              <a:t></a:t>
            </a:r>
            <a:r>
              <a:rPr sz="1750" spc="180" dirty="0">
                <a:latin typeface="Times New Roman"/>
                <a:cs typeface="Times New Roman"/>
              </a:rPr>
              <a:t>)</a:t>
            </a:r>
            <a:endParaRPr sz="1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985" algn="ctr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k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g</a:t>
            </a:r>
            <a:r>
              <a:rPr sz="2800" spc="-25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55" dirty="0">
                <a:solidFill>
                  <a:srgbClr val="FFFFFF"/>
                </a:solidFill>
                <a:latin typeface="Gill Sans MT"/>
                <a:cs typeface="Gill Sans MT"/>
              </a:rPr>
              <a:t>(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1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)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171" y="1815856"/>
            <a:ext cx="9035415" cy="849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indent="-301625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25" dirty="0">
                <a:latin typeface="Times New Roman"/>
                <a:cs typeface="Times New Roman"/>
              </a:rPr>
              <a:t>D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v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10" dirty="0">
                <a:latin typeface="Times New Roman"/>
                <a:cs typeface="Times New Roman"/>
              </a:rPr>
              <a:t>g</a:t>
            </a:r>
            <a:r>
              <a:rPr sz="2350" spc="235" dirty="0">
                <a:latin typeface="Times New Roman"/>
                <a:cs typeface="Times New Roman"/>
              </a:rPr>
              <a:t> </a:t>
            </a:r>
            <a:r>
              <a:rPr sz="2350" spc="10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 r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40" dirty="0">
                <a:latin typeface="Times New Roman"/>
                <a:cs typeface="Times New Roman"/>
              </a:rPr>
              <a:t>k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10" dirty="0">
                <a:latin typeface="Times New Roman"/>
                <a:cs typeface="Times New Roman"/>
              </a:rPr>
              <a:t>g</a:t>
            </a:r>
            <a:r>
              <a:rPr sz="2350" spc="90" dirty="0">
                <a:latin typeface="Times New Roman"/>
                <a:cs typeface="Times New Roman"/>
              </a:rPr>
              <a:t> </a:t>
            </a:r>
            <a:r>
              <a:rPr sz="2350" spc="-70" dirty="0">
                <a:latin typeface="Times New Roman"/>
                <a:cs typeface="Times New Roman"/>
              </a:rPr>
              <a:t>f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-10" dirty="0">
                <a:latin typeface="Times New Roman"/>
                <a:cs typeface="Times New Roman"/>
              </a:rPr>
              <a:t>ti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10" dirty="0">
                <a:latin typeface="Times New Roman"/>
                <a:cs typeface="Times New Roman"/>
              </a:rPr>
              <a:t>n</a:t>
            </a:r>
            <a:r>
              <a:rPr sz="2350" spc="235" dirty="0">
                <a:latin typeface="Times New Roman"/>
                <a:cs typeface="Times New Roman"/>
              </a:rPr>
              <a:t> </a:t>
            </a:r>
            <a:r>
              <a:rPr sz="2350" spc="-70" dirty="0">
                <a:latin typeface="Times New Roman"/>
                <a:cs typeface="Times New Roman"/>
              </a:rPr>
              <a:t>f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13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q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ry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endParaRPr sz="2350">
              <a:latin typeface="Times New Roman"/>
              <a:cs typeface="Times New Roman"/>
            </a:endParaRPr>
          </a:p>
          <a:p>
            <a:pPr marL="314325" indent="-301625">
              <a:lnSpc>
                <a:spcPct val="100000"/>
              </a:lnSpc>
              <a:spcBef>
                <a:spcPts val="1290"/>
              </a:spcBef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-5" dirty="0">
                <a:latin typeface="Times New Roman"/>
                <a:cs typeface="Times New Roman"/>
              </a:rPr>
              <a:t>E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r:</a:t>
            </a:r>
            <a:r>
              <a:rPr sz="2350" spc="18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10" dirty="0">
                <a:latin typeface="Times New Roman"/>
                <a:cs typeface="Times New Roman"/>
              </a:rPr>
              <a:t>k</a:t>
            </a:r>
            <a:r>
              <a:rPr sz="2350" spc="2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do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60" dirty="0">
                <a:latin typeface="Times New Roman"/>
                <a:cs typeface="Times New Roman"/>
              </a:rPr>
              <a:t>t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28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b</a:t>
            </a:r>
            <a:r>
              <a:rPr sz="2350" spc="10" dirty="0">
                <a:latin typeface="Times New Roman"/>
                <a:cs typeface="Times New Roman"/>
              </a:rPr>
              <a:t>y</a:t>
            </a:r>
            <a:r>
              <a:rPr sz="2350" spc="9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13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odd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14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f</a:t>
            </a:r>
            <a:r>
              <a:rPr sz="2350" spc="55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v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90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(</a:t>
            </a:r>
            <a:r>
              <a:rPr sz="2350" spc="-30" dirty="0">
                <a:latin typeface="Times New Roman"/>
                <a:cs typeface="Times New Roman"/>
              </a:rPr>
              <a:t>g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v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210" dirty="0">
                <a:latin typeface="Times New Roman"/>
                <a:cs typeface="Times New Roman"/>
              </a:rPr>
              <a:t> 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150" dirty="0">
                <a:latin typeface="Times New Roman"/>
                <a:cs typeface="Times New Roman"/>
              </a:rPr>
              <a:t> 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40" dirty="0">
                <a:latin typeface="Times New Roman"/>
                <a:cs typeface="Times New Roman"/>
              </a:rPr>
              <a:t>k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ng</a:t>
            </a:r>
            <a:r>
              <a:rPr sz="2350" spc="5" dirty="0">
                <a:latin typeface="Times New Roman"/>
                <a:cs typeface="Times New Roman"/>
              </a:rPr>
              <a:t>)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02935" y="3282696"/>
            <a:ext cx="6172200" cy="20025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887084" y="5518651"/>
            <a:ext cx="1689735" cy="281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Gill Sans MT"/>
                <a:cs typeface="Gill Sans MT"/>
              </a:rPr>
              <a:t>(</a:t>
            </a:r>
            <a:r>
              <a:rPr sz="2000" spc="-25" dirty="0">
                <a:latin typeface="Gill Sans MT"/>
                <a:cs typeface="Gill Sans MT"/>
              </a:rPr>
              <a:t>c</a:t>
            </a:r>
            <a:r>
              <a:rPr sz="2000" dirty="0">
                <a:latin typeface="Gill Sans MT"/>
                <a:cs typeface="Gill Sans MT"/>
              </a:rPr>
              <a:t>an</a:t>
            </a:r>
            <a:r>
              <a:rPr sz="2000" spc="-55" dirty="0">
                <a:latin typeface="Gill Sans MT"/>
                <a:cs typeface="Gill Sans MT"/>
              </a:rPr>
              <a:t> </a:t>
            </a:r>
            <a:r>
              <a:rPr sz="2000" dirty="0">
                <a:latin typeface="Gill Sans MT"/>
                <a:cs typeface="Gill Sans MT"/>
              </a:rPr>
              <a:t>be</a:t>
            </a:r>
            <a:r>
              <a:rPr sz="2000" spc="-15" dirty="0">
                <a:latin typeface="Gill Sans MT"/>
                <a:cs typeface="Gill Sans MT"/>
              </a:rPr>
              <a:t> i</a:t>
            </a:r>
            <a:r>
              <a:rPr sz="2000" dirty="0">
                <a:latin typeface="Gill Sans MT"/>
                <a:cs typeface="Gill Sans MT"/>
              </a:rPr>
              <a:t>gn</a:t>
            </a:r>
            <a:r>
              <a:rPr sz="2000" spc="-35" dirty="0">
                <a:latin typeface="Gill Sans MT"/>
                <a:cs typeface="Gill Sans MT"/>
              </a:rPr>
              <a:t>o</a:t>
            </a:r>
            <a:r>
              <a:rPr sz="2000" spc="-80" dirty="0">
                <a:latin typeface="Gill Sans MT"/>
                <a:cs typeface="Gill Sans MT"/>
              </a:rPr>
              <a:t>r</a:t>
            </a:r>
            <a:r>
              <a:rPr sz="2000" spc="-35" dirty="0">
                <a:latin typeface="Gill Sans MT"/>
                <a:cs typeface="Gill Sans MT"/>
              </a:rPr>
              <a:t>e</a:t>
            </a:r>
            <a:r>
              <a:rPr sz="2000" spc="-25" dirty="0">
                <a:latin typeface="Gill Sans MT"/>
                <a:cs typeface="Gill Sans MT"/>
              </a:rPr>
              <a:t>d</a:t>
            </a:r>
            <a:r>
              <a:rPr sz="2000" spc="5" dirty="0">
                <a:latin typeface="Gill Sans MT"/>
                <a:cs typeface="Gill Sans MT"/>
              </a:rPr>
              <a:t>)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769102" y="5019547"/>
            <a:ext cx="1964055" cy="403225"/>
          </a:xfrm>
          <a:custGeom>
            <a:avLst/>
            <a:gdLst/>
            <a:ahLst/>
            <a:cxnLst/>
            <a:rect l="l" t="t" r="r" b="b"/>
            <a:pathLst>
              <a:path w="1964054" h="403225">
                <a:moveTo>
                  <a:pt x="1910827" y="37415"/>
                </a:moveTo>
                <a:lnTo>
                  <a:pt x="3301" y="385190"/>
                </a:lnTo>
                <a:lnTo>
                  <a:pt x="0" y="389889"/>
                </a:lnTo>
                <a:lnTo>
                  <a:pt x="1777" y="399922"/>
                </a:lnTo>
                <a:lnTo>
                  <a:pt x="6603" y="403224"/>
                </a:lnTo>
                <a:lnTo>
                  <a:pt x="11557" y="402208"/>
                </a:lnTo>
                <a:lnTo>
                  <a:pt x="1914107" y="55326"/>
                </a:lnTo>
                <a:lnTo>
                  <a:pt x="1927827" y="43558"/>
                </a:lnTo>
                <a:lnTo>
                  <a:pt x="1910827" y="37415"/>
                </a:lnTo>
                <a:close/>
              </a:path>
              <a:path w="1964054" h="403225">
                <a:moveTo>
                  <a:pt x="1949851" y="48816"/>
                </a:moveTo>
                <a:lnTo>
                  <a:pt x="1914107" y="55326"/>
                </a:lnTo>
                <a:lnTo>
                  <a:pt x="1868931" y="94106"/>
                </a:lnTo>
                <a:lnTo>
                  <a:pt x="1868424" y="99821"/>
                </a:lnTo>
                <a:lnTo>
                  <a:pt x="1871726" y="103631"/>
                </a:lnTo>
                <a:lnTo>
                  <a:pt x="1875027" y="107568"/>
                </a:lnTo>
                <a:lnTo>
                  <a:pt x="1880743" y="107950"/>
                </a:lnTo>
                <a:lnTo>
                  <a:pt x="1884679" y="104647"/>
                </a:lnTo>
                <a:lnTo>
                  <a:pt x="1949851" y="48816"/>
                </a:lnTo>
                <a:close/>
              </a:path>
              <a:path w="1964054" h="403225">
                <a:moveTo>
                  <a:pt x="1927827" y="43558"/>
                </a:moveTo>
                <a:lnTo>
                  <a:pt x="1914107" y="55326"/>
                </a:lnTo>
                <a:lnTo>
                  <a:pt x="1949413" y="48894"/>
                </a:lnTo>
                <a:lnTo>
                  <a:pt x="1942592" y="48894"/>
                </a:lnTo>
                <a:lnTo>
                  <a:pt x="1927827" y="43558"/>
                </a:lnTo>
                <a:close/>
              </a:path>
              <a:path w="1964054" h="403225">
                <a:moveTo>
                  <a:pt x="1939671" y="33400"/>
                </a:moveTo>
                <a:lnTo>
                  <a:pt x="1927827" y="43558"/>
                </a:lnTo>
                <a:lnTo>
                  <a:pt x="1942592" y="48894"/>
                </a:lnTo>
                <a:lnTo>
                  <a:pt x="1939671" y="33400"/>
                </a:lnTo>
                <a:close/>
              </a:path>
              <a:path w="1964054" h="403225">
                <a:moveTo>
                  <a:pt x="1953392" y="33400"/>
                </a:moveTo>
                <a:lnTo>
                  <a:pt x="1939671" y="33400"/>
                </a:lnTo>
                <a:lnTo>
                  <a:pt x="1942592" y="48894"/>
                </a:lnTo>
                <a:lnTo>
                  <a:pt x="1949413" y="48894"/>
                </a:lnTo>
                <a:lnTo>
                  <a:pt x="1949851" y="48816"/>
                </a:lnTo>
                <a:lnTo>
                  <a:pt x="1955104" y="44316"/>
                </a:lnTo>
                <a:lnTo>
                  <a:pt x="1955546" y="43687"/>
                </a:lnTo>
                <a:lnTo>
                  <a:pt x="1953768" y="33654"/>
                </a:lnTo>
                <a:lnTo>
                  <a:pt x="1953392" y="33400"/>
                </a:lnTo>
                <a:close/>
              </a:path>
              <a:path w="1964054" h="403225">
                <a:moveTo>
                  <a:pt x="1955104" y="44316"/>
                </a:moveTo>
                <a:lnTo>
                  <a:pt x="1949851" y="48816"/>
                </a:lnTo>
                <a:lnTo>
                  <a:pt x="1952244" y="48387"/>
                </a:lnTo>
                <a:lnTo>
                  <a:pt x="1955104" y="44316"/>
                </a:lnTo>
                <a:close/>
              </a:path>
              <a:path w="1964054" h="403225">
                <a:moveTo>
                  <a:pt x="1953387" y="33398"/>
                </a:moveTo>
                <a:lnTo>
                  <a:pt x="1953768" y="33654"/>
                </a:lnTo>
                <a:lnTo>
                  <a:pt x="1955546" y="43687"/>
                </a:lnTo>
                <a:lnTo>
                  <a:pt x="1955104" y="44316"/>
                </a:lnTo>
                <a:lnTo>
                  <a:pt x="1963547" y="37083"/>
                </a:lnTo>
                <a:lnTo>
                  <a:pt x="1953387" y="33398"/>
                </a:lnTo>
                <a:close/>
              </a:path>
              <a:path w="1964054" h="403225">
                <a:moveTo>
                  <a:pt x="1946556" y="30919"/>
                </a:moveTo>
                <a:lnTo>
                  <a:pt x="1910827" y="37415"/>
                </a:lnTo>
                <a:lnTo>
                  <a:pt x="1927827" y="43558"/>
                </a:lnTo>
                <a:lnTo>
                  <a:pt x="1939671" y="33400"/>
                </a:lnTo>
                <a:lnTo>
                  <a:pt x="1953392" y="33400"/>
                </a:lnTo>
                <a:lnTo>
                  <a:pt x="1946556" y="30919"/>
                </a:lnTo>
                <a:close/>
              </a:path>
              <a:path w="1964054" h="403225">
                <a:moveTo>
                  <a:pt x="1861057" y="0"/>
                </a:moveTo>
                <a:lnTo>
                  <a:pt x="1855851" y="2412"/>
                </a:lnTo>
                <a:lnTo>
                  <a:pt x="1854200" y="7112"/>
                </a:lnTo>
                <a:lnTo>
                  <a:pt x="1852422" y="11937"/>
                </a:lnTo>
                <a:lnTo>
                  <a:pt x="1854834" y="17144"/>
                </a:lnTo>
                <a:lnTo>
                  <a:pt x="1910827" y="37415"/>
                </a:lnTo>
                <a:lnTo>
                  <a:pt x="1946556" y="30919"/>
                </a:lnTo>
                <a:lnTo>
                  <a:pt x="1865883" y="1650"/>
                </a:lnTo>
                <a:lnTo>
                  <a:pt x="1861057" y="0"/>
                </a:lnTo>
                <a:close/>
              </a:path>
              <a:path w="1964054" h="403225">
                <a:moveTo>
                  <a:pt x="1949069" y="30479"/>
                </a:moveTo>
                <a:lnTo>
                  <a:pt x="1946556" y="30919"/>
                </a:lnTo>
                <a:lnTo>
                  <a:pt x="1953387" y="33398"/>
                </a:lnTo>
                <a:lnTo>
                  <a:pt x="1949069" y="30479"/>
                </a:lnTo>
                <a:close/>
              </a:path>
            </a:pathLst>
          </a:custGeom>
          <a:solidFill>
            <a:srgbClr val="360A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46320" y="5422391"/>
            <a:ext cx="859536" cy="4114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35</a:t>
            </a:fld>
            <a:endParaRPr spc="1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985" algn="ctr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k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g</a:t>
            </a:r>
            <a:r>
              <a:rPr sz="2800" spc="-25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55" dirty="0">
                <a:solidFill>
                  <a:srgbClr val="FFFFFF"/>
                </a:solidFill>
                <a:latin typeface="Gill Sans MT"/>
                <a:cs typeface="Gill Sans MT"/>
              </a:rPr>
              <a:t>(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2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)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81327" y="2935223"/>
            <a:ext cx="5239512" cy="22677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60171" y="1821570"/>
            <a:ext cx="10587355" cy="1421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marR="95885" indent="-301625">
              <a:lnSpc>
                <a:spcPct val="102299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15" dirty="0">
                <a:latin typeface="Times New Roman"/>
                <a:cs typeface="Times New Roman"/>
              </a:rPr>
              <a:t>C</a:t>
            </a:r>
            <a:r>
              <a:rPr sz="2350" spc="-35" dirty="0">
                <a:latin typeface="Times New Roman"/>
                <a:cs typeface="Times New Roman"/>
              </a:rPr>
              <a:t>o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d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40" dirty="0">
                <a:latin typeface="Times New Roman"/>
                <a:cs typeface="Times New Roman"/>
              </a:rPr>
              <a:t>n</a:t>
            </a:r>
            <a:r>
              <a:rPr sz="2350" spc="10" dirty="0">
                <a:latin typeface="Times New Roman"/>
                <a:cs typeface="Times New Roman"/>
              </a:rPr>
              <a:t>g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8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75" dirty="0">
                <a:latin typeface="Times New Roman"/>
                <a:cs typeface="Times New Roman"/>
              </a:rPr>
              <a:t> 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-30" dirty="0">
                <a:latin typeface="Times New Roman"/>
                <a:cs typeface="Times New Roman"/>
              </a:rPr>
              <a:t>ond</a:t>
            </a:r>
            <a:r>
              <a:rPr sz="2350" spc="-10" dirty="0">
                <a:latin typeface="Times New Roman"/>
                <a:cs typeface="Times New Roman"/>
              </a:rPr>
              <a:t>iti</a:t>
            </a:r>
            <a:r>
              <a:rPr sz="2350" spc="-30" dirty="0">
                <a:latin typeface="Times New Roman"/>
                <a:cs typeface="Times New Roman"/>
              </a:rPr>
              <a:t>on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l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6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nd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40" dirty="0">
                <a:latin typeface="Times New Roman"/>
                <a:cs typeface="Times New Roman"/>
              </a:rPr>
              <a:t>d</a:t>
            </a:r>
            <a:r>
              <a:rPr sz="2350" spc="25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25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95" dirty="0">
                <a:latin typeface="Times New Roman"/>
                <a:cs typeface="Times New Roman"/>
              </a:rPr>
              <a:t> 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60" dirty="0">
                <a:latin typeface="Times New Roman"/>
                <a:cs typeface="Times New Roman"/>
              </a:rPr>
              <a:t>ss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-10" dirty="0">
                <a:latin typeface="Times New Roman"/>
                <a:cs typeface="Times New Roman"/>
              </a:rPr>
              <a:t>ti</a:t>
            </a:r>
            <a:r>
              <a:rPr sz="2350" spc="-30" dirty="0">
                <a:latin typeface="Times New Roman"/>
                <a:cs typeface="Times New Roman"/>
              </a:rPr>
              <a:t>on</a:t>
            </a:r>
            <a:r>
              <a:rPr sz="2350" spc="5" dirty="0">
                <a:latin typeface="Times New Roman"/>
                <a:cs typeface="Times New Roman"/>
              </a:rPr>
              <a:t>: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185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7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2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55" dirty="0">
                <a:latin typeface="Times New Roman"/>
                <a:cs typeface="Times New Roman"/>
              </a:rPr>
              <a:t> 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b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22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f</a:t>
            </a:r>
            <a:r>
              <a:rPr sz="2350" spc="55" dirty="0">
                <a:latin typeface="Times New Roman"/>
                <a:cs typeface="Times New Roman"/>
              </a:rPr>
              <a:t> </a:t>
            </a:r>
            <a:r>
              <a:rPr sz="2350" spc="10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 </a:t>
            </a:r>
            <a:r>
              <a:rPr sz="2350" spc="-45" dirty="0">
                <a:latin typeface="Times New Roman"/>
                <a:cs typeface="Times New Roman"/>
              </a:rPr>
              <a:t>w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rd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10" dirty="0">
                <a:latin typeface="Times New Roman"/>
                <a:cs typeface="Times New Roman"/>
              </a:rPr>
              <a:t>n</a:t>
            </a:r>
            <a:r>
              <a:rPr sz="2350" spc="15" dirty="0">
                <a:latin typeface="Times New Roman"/>
                <a:cs typeface="Times New Roman"/>
              </a:rPr>
              <a:t> </a:t>
            </a:r>
            <a:r>
              <a:rPr sz="2350" spc="10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do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5" dirty="0">
                <a:latin typeface="Times New Roman"/>
                <a:cs typeface="Times New Roman"/>
              </a:rPr>
              <a:t>t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54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-5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nd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40" dirty="0">
                <a:latin typeface="Times New Roman"/>
                <a:cs typeface="Times New Roman"/>
              </a:rPr>
              <a:t>d</a:t>
            </a:r>
            <a:r>
              <a:rPr sz="2350" spc="25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5" dirty="0">
                <a:latin typeface="Times New Roman"/>
                <a:cs typeface="Times New Roman"/>
              </a:rPr>
              <a:t>t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54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f</a:t>
            </a:r>
            <a:r>
              <a:rPr sz="2350" spc="55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8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25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9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55" dirty="0">
                <a:latin typeface="Times New Roman"/>
                <a:cs typeface="Times New Roman"/>
              </a:rPr>
              <a:t> 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b</a:t>
            </a:r>
            <a:r>
              <a:rPr sz="2350" spc="-60" dirty="0">
                <a:latin typeface="Times New Roman"/>
                <a:cs typeface="Times New Roman"/>
              </a:rPr>
              <a:t>s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9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f</a:t>
            </a:r>
            <a:r>
              <a:rPr sz="2350" spc="55" dirty="0">
                <a:latin typeface="Times New Roman"/>
                <a:cs typeface="Times New Roman"/>
              </a:rPr>
              <a:t> 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10" dirty="0">
                <a:latin typeface="Times New Roman"/>
                <a:cs typeface="Times New Roman"/>
              </a:rPr>
              <a:t>y</a:t>
            </a:r>
            <a:r>
              <a:rPr sz="2350" spc="9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130" dirty="0">
                <a:latin typeface="Times New Roman"/>
                <a:cs typeface="Times New Roman"/>
              </a:rPr>
              <a:t> </a:t>
            </a:r>
            <a:r>
              <a:rPr sz="2350" spc="-45" dirty="0">
                <a:latin typeface="Times New Roman"/>
                <a:cs typeface="Times New Roman"/>
              </a:rPr>
              <a:t>w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rd (</a:t>
            </a:r>
            <a:r>
              <a:rPr sz="2350" spc="-30" dirty="0">
                <a:latin typeface="Times New Roman"/>
                <a:cs typeface="Times New Roman"/>
              </a:rPr>
              <a:t>g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v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10" dirty="0">
                <a:latin typeface="Times New Roman"/>
                <a:cs typeface="Times New Roman"/>
              </a:rPr>
              <a:t>n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h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8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q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30" dirty="0">
                <a:latin typeface="Times New Roman"/>
                <a:cs typeface="Times New Roman"/>
              </a:rPr>
              <a:t>y</a:t>
            </a:r>
            <a:r>
              <a:rPr sz="2350" spc="5" dirty="0">
                <a:latin typeface="Times New Roman"/>
                <a:cs typeface="Times New Roman"/>
              </a:rPr>
              <a:t>)</a:t>
            </a:r>
            <a:endParaRPr sz="23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430"/>
              </a:spcBef>
            </a:pPr>
            <a:r>
              <a:rPr sz="2000" b="1" spc="25" dirty="0">
                <a:solidFill>
                  <a:srgbClr val="FF0000"/>
                </a:solidFill>
                <a:latin typeface="Gill Sans MT"/>
                <a:cs typeface="Gill Sans MT"/>
              </a:rPr>
              <a:t>No</a:t>
            </a:r>
            <a:r>
              <a:rPr sz="2000" b="1" dirty="0">
                <a:solidFill>
                  <a:srgbClr val="FF0000"/>
                </a:solidFill>
                <a:latin typeface="Gill Sans MT"/>
                <a:cs typeface="Gill Sans MT"/>
              </a:rPr>
              <a:t>t</a:t>
            </a:r>
            <a:r>
              <a:rPr sz="2000" b="1" spc="-85" dirty="0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sz="2000" b="1" spc="10" dirty="0">
                <a:solidFill>
                  <a:srgbClr val="FF0000"/>
                </a:solidFill>
                <a:latin typeface="Gill Sans MT"/>
                <a:cs typeface="Gill Sans MT"/>
              </a:rPr>
              <a:t>R</a:t>
            </a:r>
            <a:r>
              <a:rPr sz="2000" b="1" spc="-25" dirty="0">
                <a:solidFill>
                  <a:srgbClr val="FF0000"/>
                </a:solidFill>
                <a:latin typeface="Gill Sans MT"/>
                <a:cs typeface="Gill Sans MT"/>
              </a:rPr>
              <a:t>e</a:t>
            </a:r>
            <a:r>
              <a:rPr sz="2000" b="1" spc="10" dirty="0">
                <a:solidFill>
                  <a:srgbClr val="FF0000"/>
                </a:solidFill>
                <a:latin typeface="Gill Sans MT"/>
                <a:cs typeface="Gill Sans MT"/>
              </a:rPr>
              <a:t>a</a:t>
            </a:r>
            <a:r>
              <a:rPr sz="2000" b="1" spc="30" dirty="0">
                <a:solidFill>
                  <a:srgbClr val="FF0000"/>
                </a:solidFill>
                <a:latin typeface="Gill Sans MT"/>
                <a:cs typeface="Gill Sans MT"/>
              </a:rPr>
              <a:t>li</a:t>
            </a:r>
            <a:r>
              <a:rPr sz="2000" b="1" dirty="0">
                <a:solidFill>
                  <a:srgbClr val="FF0000"/>
                </a:solidFill>
                <a:latin typeface="Gill Sans MT"/>
                <a:cs typeface="Gill Sans MT"/>
              </a:rPr>
              <a:t>s</a:t>
            </a:r>
            <a:r>
              <a:rPr sz="2000" b="1" spc="-30" dirty="0">
                <a:solidFill>
                  <a:srgbClr val="FF0000"/>
                </a:solidFill>
                <a:latin typeface="Gill Sans MT"/>
                <a:cs typeface="Gill Sans MT"/>
              </a:rPr>
              <a:t>t</a:t>
            </a:r>
            <a:r>
              <a:rPr sz="2000" b="1" spc="30" dirty="0">
                <a:solidFill>
                  <a:srgbClr val="FF0000"/>
                </a:solidFill>
                <a:latin typeface="Gill Sans MT"/>
                <a:cs typeface="Gill Sans MT"/>
              </a:rPr>
              <a:t>i</a:t>
            </a:r>
            <a:r>
              <a:rPr sz="2000" b="1" spc="10" dirty="0">
                <a:solidFill>
                  <a:srgbClr val="FF0000"/>
                </a:solidFill>
                <a:latin typeface="Gill Sans MT"/>
                <a:cs typeface="Gill Sans MT"/>
              </a:rPr>
              <a:t>c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90472" y="5376671"/>
            <a:ext cx="9208008" cy="1143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79207" y="4488434"/>
            <a:ext cx="1958975" cy="1019175"/>
          </a:xfrm>
          <a:custGeom>
            <a:avLst/>
            <a:gdLst/>
            <a:ahLst/>
            <a:cxnLst/>
            <a:rect l="l" t="t" r="r" b="b"/>
            <a:pathLst>
              <a:path w="1958975" h="1019175">
                <a:moveTo>
                  <a:pt x="50347" y="997558"/>
                </a:moveTo>
                <a:lnTo>
                  <a:pt x="18090" y="1014159"/>
                </a:lnTo>
                <a:lnTo>
                  <a:pt x="108712" y="1018921"/>
                </a:lnTo>
                <a:lnTo>
                  <a:pt x="113030" y="1015111"/>
                </a:lnTo>
                <a:lnTo>
                  <a:pt x="113538" y="1004951"/>
                </a:lnTo>
                <a:lnTo>
                  <a:pt x="109727" y="1000760"/>
                </a:lnTo>
                <a:lnTo>
                  <a:pt x="104648" y="1000379"/>
                </a:lnTo>
                <a:lnTo>
                  <a:pt x="50347" y="997558"/>
                </a:lnTo>
                <a:close/>
              </a:path>
              <a:path w="1958975" h="1019175">
                <a:moveTo>
                  <a:pt x="10877" y="1013779"/>
                </a:moveTo>
                <a:lnTo>
                  <a:pt x="15748" y="1015365"/>
                </a:lnTo>
                <a:lnTo>
                  <a:pt x="18090" y="1014159"/>
                </a:lnTo>
                <a:lnTo>
                  <a:pt x="10877" y="1013779"/>
                </a:lnTo>
                <a:close/>
              </a:path>
              <a:path w="1958975" h="1019175">
                <a:moveTo>
                  <a:pt x="41883" y="981411"/>
                </a:moveTo>
                <a:lnTo>
                  <a:pt x="11938" y="996823"/>
                </a:lnTo>
                <a:lnTo>
                  <a:pt x="9716" y="997933"/>
                </a:lnTo>
                <a:lnTo>
                  <a:pt x="5685" y="1004269"/>
                </a:lnTo>
                <a:lnTo>
                  <a:pt x="18090" y="1014159"/>
                </a:lnTo>
                <a:lnTo>
                  <a:pt x="26605" y="1009777"/>
                </a:lnTo>
                <a:lnTo>
                  <a:pt x="23749" y="1009777"/>
                </a:lnTo>
                <a:lnTo>
                  <a:pt x="16637" y="995807"/>
                </a:lnTo>
                <a:lnTo>
                  <a:pt x="32680" y="995807"/>
                </a:lnTo>
                <a:lnTo>
                  <a:pt x="41883" y="981411"/>
                </a:lnTo>
                <a:close/>
              </a:path>
              <a:path w="1958975" h="1019175">
                <a:moveTo>
                  <a:pt x="5685" y="1004269"/>
                </a:moveTo>
                <a:lnTo>
                  <a:pt x="0" y="1013206"/>
                </a:lnTo>
                <a:lnTo>
                  <a:pt x="10877" y="1013779"/>
                </a:lnTo>
                <a:lnTo>
                  <a:pt x="10287" y="1013587"/>
                </a:lnTo>
                <a:lnTo>
                  <a:pt x="7874" y="1009142"/>
                </a:lnTo>
                <a:lnTo>
                  <a:pt x="5588" y="1004570"/>
                </a:lnTo>
                <a:lnTo>
                  <a:pt x="5685" y="1004269"/>
                </a:lnTo>
                <a:close/>
              </a:path>
              <a:path w="1958975" h="1019175">
                <a:moveTo>
                  <a:pt x="16637" y="995807"/>
                </a:moveTo>
                <a:lnTo>
                  <a:pt x="23749" y="1009777"/>
                </a:lnTo>
                <a:lnTo>
                  <a:pt x="32164" y="996613"/>
                </a:lnTo>
                <a:lnTo>
                  <a:pt x="16637" y="995807"/>
                </a:lnTo>
                <a:close/>
              </a:path>
              <a:path w="1958975" h="1019175">
                <a:moveTo>
                  <a:pt x="32164" y="996613"/>
                </a:moveTo>
                <a:lnTo>
                  <a:pt x="23749" y="1009777"/>
                </a:lnTo>
                <a:lnTo>
                  <a:pt x="26605" y="1009777"/>
                </a:lnTo>
                <a:lnTo>
                  <a:pt x="50347" y="997558"/>
                </a:lnTo>
                <a:lnTo>
                  <a:pt x="32164" y="996613"/>
                </a:lnTo>
                <a:close/>
              </a:path>
              <a:path w="1958975" h="1019175">
                <a:moveTo>
                  <a:pt x="9716" y="997933"/>
                </a:moveTo>
                <a:lnTo>
                  <a:pt x="7366" y="999109"/>
                </a:lnTo>
                <a:lnTo>
                  <a:pt x="5685" y="1004269"/>
                </a:lnTo>
                <a:lnTo>
                  <a:pt x="9716" y="997933"/>
                </a:lnTo>
                <a:close/>
              </a:path>
              <a:path w="1958975" h="1019175">
                <a:moveTo>
                  <a:pt x="64135" y="920115"/>
                </a:moveTo>
                <a:lnTo>
                  <a:pt x="58547" y="921385"/>
                </a:lnTo>
                <a:lnTo>
                  <a:pt x="55752" y="925576"/>
                </a:lnTo>
                <a:lnTo>
                  <a:pt x="9716" y="997933"/>
                </a:lnTo>
                <a:lnTo>
                  <a:pt x="11938" y="996823"/>
                </a:lnTo>
                <a:lnTo>
                  <a:pt x="41883" y="981411"/>
                </a:lnTo>
                <a:lnTo>
                  <a:pt x="71247" y="935482"/>
                </a:lnTo>
                <a:lnTo>
                  <a:pt x="73914" y="931164"/>
                </a:lnTo>
                <a:lnTo>
                  <a:pt x="72644" y="925576"/>
                </a:lnTo>
                <a:lnTo>
                  <a:pt x="68452" y="922782"/>
                </a:lnTo>
                <a:lnTo>
                  <a:pt x="64135" y="920115"/>
                </a:lnTo>
                <a:close/>
              </a:path>
              <a:path w="1958975" h="1019175">
                <a:moveTo>
                  <a:pt x="1948815" y="0"/>
                </a:moveTo>
                <a:lnTo>
                  <a:pt x="41883" y="981411"/>
                </a:lnTo>
                <a:lnTo>
                  <a:pt x="32164" y="996613"/>
                </a:lnTo>
                <a:lnTo>
                  <a:pt x="50347" y="997558"/>
                </a:lnTo>
                <a:lnTo>
                  <a:pt x="1952625" y="18542"/>
                </a:lnTo>
                <a:lnTo>
                  <a:pt x="1957197" y="16256"/>
                </a:lnTo>
                <a:lnTo>
                  <a:pt x="1958975" y="10668"/>
                </a:lnTo>
                <a:lnTo>
                  <a:pt x="1956689" y="6223"/>
                </a:lnTo>
                <a:lnTo>
                  <a:pt x="1954276" y="1778"/>
                </a:lnTo>
                <a:lnTo>
                  <a:pt x="1948815" y="0"/>
                </a:lnTo>
                <a:close/>
              </a:path>
              <a:path w="1958975" h="1019175">
                <a:moveTo>
                  <a:pt x="32680" y="995807"/>
                </a:moveTo>
                <a:lnTo>
                  <a:pt x="16637" y="995807"/>
                </a:lnTo>
                <a:lnTo>
                  <a:pt x="32164" y="996613"/>
                </a:lnTo>
                <a:lnTo>
                  <a:pt x="32680" y="995807"/>
                </a:lnTo>
                <a:close/>
              </a:path>
            </a:pathLst>
          </a:custGeom>
          <a:solidFill>
            <a:srgbClr val="360A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06056" y="4598161"/>
            <a:ext cx="2966720" cy="1480820"/>
          </a:xfrm>
          <a:custGeom>
            <a:avLst/>
            <a:gdLst/>
            <a:ahLst/>
            <a:cxnLst/>
            <a:rect l="l" t="t" r="r" b="b"/>
            <a:pathLst>
              <a:path w="2966720" h="1480820">
                <a:moveTo>
                  <a:pt x="50586" y="1457909"/>
                </a:moveTo>
                <a:lnTo>
                  <a:pt x="18070" y="1474013"/>
                </a:lnTo>
                <a:lnTo>
                  <a:pt x="108585" y="1480248"/>
                </a:lnTo>
                <a:lnTo>
                  <a:pt x="113029" y="1476438"/>
                </a:lnTo>
                <a:lnTo>
                  <a:pt x="113284" y="1471409"/>
                </a:lnTo>
                <a:lnTo>
                  <a:pt x="113665" y="1466367"/>
                </a:lnTo>
                <a:lnTo>
                  <a:pt x="109854" y="1461998"/>
                </a:lnTo>
                <a:lnTo>
                  <a:pt x="50586" y="1457909"/>
                </a:lnTo>
                <a:close/>
              </a:path>
              <a:path w="2966720" h="1480820">
                <a:moveTo>
                  <a:pt x="10696" y="1473505"/>
                </a:moveTo>
                <a:lnTo>
                  <a:pt x="15748" y="1475181"/>
                </a:lnTo>
                <a:lnTo>
                  <a:pt x="18070" y="1474013"/>
                </a:lnTo>
                <a:lnTo>
                  <a:pt x="10696" y="1473505"/>
                </a:lnTo>
                <a:close/>
              </a:path>
              <a:path w="2966720" h="1480820">
                <a:moveTo>
                  <a:pt x="42519" y="1441470"/>
                </a:moveTo>
                <a:lnTo>
                  <a:pt x="12065" y="1456537"/>
                </a:lnTo>
                <a:lnTo>
                  <a:pt x="10012" y="1457575"/>
                </a:lnTo>
                <a:lnTo>
                  <a:pt x="5843" y="1463901"/>
                </a:lnTo>
                <a:lnTo>
                  <a:pt x="5715" y="1464271"/>
                </a:lnTo>
                <a:lnTo>
                  <a:pt x="8000" y="1468793"/>
                </a:lnTo>
                <a:lnTo>
                  <a:pt x="10160" y="1473327"/>
                </a:lnTo>
                <a:lnTo>
                  <a:pt x="10696" y="1473505"/>
                </a:lnTo>
                <a:lnTo>
                  <a:pt x="18070" y="1474013"/>
                </a:lnTo>
                <a:lnTo>
                  <a:pt x="26636" y="1469758"/>
                </a:lnTo>
                <a:lnTo>
                  <a:pt x="23875" y="1469758"/>
                </a:lnTo>
                <a:lnTo>
                  <a:pt x="16891" y="1455585"/>
                </a:lnTo>
                <a:lnTo>
                  <a:pt x="33216" y="1455585"/>
                </a:lnTo>
                <a:lnTo>
                  <a:pt x="42519" y="1441470"/>
                </a:lnTo>
                <a:close/>
              </a:path>
              <a:path w="2966720" h="1480820">
                <a:moveTo>
                  <a:pt x="5843" y="1463901"/>
                </a:moveTo>
                <a:lnTo>
                  <a:pt x="0" y="1472768"/>
                </a:lnTo>
                <a:lnTo>
                  <a:pt x="10696" y="1473505"/>
                </a:lnTo>
                <a:lnTo>
                  <a:pt x="10160" y="1473327"/>
                </a:lnTo>
                <a:lnTo>
                  <a:pt x="8000" y="1468793"/>
                </a:lnTo>
                <a:lnTo>
                  <a:pt x="5715" y="1464271"/>
                </a:lnTo>
                <a:lnTo>
                  <a:pt x="5843" y="1463901"/>
                </a:lnTo>
                <a:close/>
              </a:path>
              <a:path w="2966720" h="1480820">
                <a:moveTo>
                  <a:pt x="16891" y="1455585"/>
                </a:moveTo>
                <a:lnTo>
                  <a:pt x="23875" y="1469758"/>
                </a:lnTo>
                <a:lnTo>
                  <a:pt x="32506" y="1456662"/>
                </a:lnTo>
                <a:lnTo>
                  <a:pt x="16891" y="1455585"/>
                </a:lnTo>
                <a:close/>
              </a:path>
              <a:path w="2966720" h="1480820">
                <a:moveTo>
                  <a:pt x="32506" y="1456662"/>
                </a:moveTo>
                <a:lnTo>
                  <a:pt x="23875" y="1469758"/>
                </a:lnTo>
                <a:lnTo>
                  <a:pt x="26636" y="1469758"/>
                </a:lnTo>
                <a:lnTo>
                  <a:pt x="50586" y="1457909"/>
                </a:lnTo>
                <a:lnTo>
                  <a:pt x="32506" y="1456662"/>
                </a:lnTo>
                <a:close/>
              </a:path>
              <a:path w="2966720" h="1480820">
                <a:moveTo>
                  <a:pt x="10012" y="1457575"/>
                </a:moveTo>
                <a:lnTo>
                  <a:pt x="7620" y="1458785"/>
                </a:lnTo>
                <a:lnTo>
                  <a:pt x="5843" y="1463901"/>
                </a:lnTo>
                <a:lnTo>
                  <a:pt x="10012" y="1457575"/>
                </a:lnTo>
                <a:close/>
              </a:path>
              <a:path w="2966720" h="1480820">
                <a:moveTo>
                  <a:pt x="2956179" y="0"/>
                </a:moveTo>
                <a:lnTo>
                  <a:pt x="42519" y="1441470"/>
                </a:lnTo>
                <a:lnTo>
                  <a:pt x="32506" y="1456662"/>
                </a:lnTo>
                <a:lnTo>
                  <a:pt x="50586" y="1457909"/>
                </a:lnTo>
                <a:lnTo>
                  <a:pt x="2964307" y="16382"/>
                </a:lnTo>
                <a:lnTo>
                  <a:pt x="2966212" y="10921"/>
                </a:lnTo>
                <a:lnTo>
                  <a:pt x="2961640" y="1777"/>
                </a:lnTo>
                <a:lnTo>
                  <a:pt x="2956179" y="0"/>
                </a:lnTo>
                <a:close/>
              </a:path>
              <a:path w="2966720" h="1480820">
                <a:moveTo>
                  <a:pt x="65659" y="1380667"/>
                </a:moveTo>
                <a:lnTo>
                  <a:pt x="59944" y="1381836"/>
                </a:lnTo>
                <a:lnTo>
                  <a:pt x="10012" y="1457575"/>
                </a:lnTo>
                <a:lnTo>
                  <a:pt x="12065" y="1456537"/>
                </a:lnTo>
                <a:lnTo>
                  <a:pt x="42519" y="1441470"/>
                </a:lnTo>
                <a:lnTo>
                  <a:pt x="75184" y="1391907"/>
                </a:lnTo>
                <a:lnTo>
                  <a:pt x="74041" y="1386243"/>
                </a:lnTo>
                <a:lnTo>
                  <a:pt x="65659" y="1380667"/>
                </a:lnTo>
                <a:close/>
              </a:path>
              <a:path w="2966720" h="1480820">
                <a:moveTo>
                  <a:pt x="33216" y="1455585"/>
                </a:moveTo>
                <a:lnTo>
                  <a:pt x="16891" y="1455585"/>
                </a:lnTo>
                <a:lnTo>
                  <a:pt x="32506" y="1456662"/>
                </a:lnTo>
                <a:lnTo>
                  <a:pt x="33216" y="1455585"/>
                </a:lnTo>
                <a:close/>
              </a:path>
            </a:pathLst>
          </a:custGeom>
          <a:solidFill>
            <a:srgbClr val="360A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269983" y="4071472"/>
            <a:ext cx="200025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i="1" spc="10" dirty="0">
                <a:latin typeface="Times New Roman"/>
                <a:cs typeface="Times New Roman"/>
              </a:rPr>
              <a:t>p</a:t>
            </a:r>
            <a:r>
              <a:rPr sz="1800" i="1" spc="-22" baseline="-23148" dirty="0">
                <a:latin typeface="Times New Roman"/>
                <a:cs typeface="Times New Roman"/>
              </a:rPr>
              <a:t>t</a:t>
            </a:r>
            <a:endParaRPr sz="1800" baseline="-23148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36</a:t>
            </a:fld>
            <a:endParaRPr spc="10" dirty="0"/>
          </a:p>
        </p:txBody>
      </p:sp>
      <p:sp>
        <p:nvSpPr>
          <p:cNvPr id="10" name="object 10"/>
          <p:cNvSpPr txBox="1"/>
          <p:nvPr/>
        </p:nvSpPr>
        <p:spPr>
          <a:xfrm>
            <a:off x="10226039" y="4263495"/>
            <a:ext cx="211454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i="1" spc="100" dirty="0">
                <a:latin typeface="Times New Roman"/>
                <a:cs typeface="Times New Roman"/>
              </a:rPr>
              <a:t>u</a:t>
            </a:r>
            <a:r>
              <a:rPr sz="1800" i="1" spc="-22" baseline="-23148" dirty="0">
                <a:latin typeface="Times New Roman"/>
                <a:cs typeface="Times New Roman"/>
              </a:rPr>
              <a:t>t</a:t>
            </a:r>
            <a:endParaRPr sz="1800" baseline="-23148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985" algn="ctr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k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g</a:t>
            </a:r>
            <a:r>
              <a:rPr sz="2800" spc="-25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55" dirty="0">
                <a:solidFill>
                  <a:srgbClr val="FFFFFF"/>
                </a:solidFill>
                <a:latin typeface="Gill Sans MT"/>
                <a:cs typeface="Gill Sans MT"/>
              </a:rPr>
              <a:t>(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3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)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55648" y="1444752"/>
            <a:ext cx="8494776" cy="1216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09344" y="2880360"/>
            <a:ext cx="8558784" cy="10607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99616" y="4123944"/>
            <a:ext cx="7050024" cy="9601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90472" y="5632703"/>
            <a:ext cx="8403336" cy="9052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86984" y="4689855"/>
            <a:ext cx="3778885" cy="1111250"/>
          </a:xfrm>
          <a:custGeom>
            <a:avLst/>
            <a:gdLst/>
            <a:ahLst/>
            <a:cxnLst/>
            <a:rect l="l" t="t" r="r" b="b"/>
            <a:pathLst>
              <a:path w="3778884" h="1111250">
                <a:moveTo>
                  <a:pt x="52503" y="1078212"/>
                </a:moveTo>
                <a:lnTo>
                  <a:pt x="17563" y="1088152"/>
                </a:lnTo>
                <a:lnTo>
                  <a:pt x="105537" y="1110665"/>
                </a:lnTo>
                <a:lnTo>
                  <a:pt x="110489" y="1107719"/>
                </a:lnTo>
                <a:lnTo>
                  <a:pt x="111760" y="1102829"/>
                </a:lnTo>
                <a:lnTo>
                  <a:pt x="112902" y="1097927"/>
                </a:lnTo>
                <a:lnTo>
                  <a:pt x="109981" y="1092949"/>
                </a:lnTo>
                <a:lnTo>
                  <a:pt x="52503" y="1078212"/>
                </a:lnTo>
                <a:close/>
              </a:path>
              <a:path w="3778884" h="1111250">
                <a:moveTo>
                  <a:pt x="10366" y="1086308"/>
                </a:moveTo>
                <a:lnTo>
                  <a:pt x="14986" y="1088872"/>
                </a:lnTo>
                <a:lnTo>
                  <a:pt x="17563" y="1088152"/>
                </a:lnTo>
                <a:lnTo>
                  <a:pt x="10366" y="1086308"/>
                </a:lnTo>
                <a:close/>
              </a:path>
              <a:path w="3778884" h="1111250">
                <a:moveTo>
                  <a:pt x="47420" y="1060620"/>
                </a:moveTo>
                <a:lnTo>
                  <a:pt x="12572" y="1070546"/>
                </a:lnTo>
                <a:lnTo>
                  <a:pt x="7538" y="1075795"/>
                </a:lnTo>
                <a:lnTo>
                  <a:pt x="7238" y="1076337"/>
                </a:lnTo>
                <a:lnTo>
                  <a:pt x="8636" y="1081189"/>
                </a:lnTo>
                <a:lnTo>
                  <a:pt x="9905" y="1086053"/>
                </a:lnTo>
                <a:lnTo>
                  <a:pt x="10366" y="1086308"/>
                </a:lnTo>
                <a:lnTo>
                  <a:pt x="17563" y="1088152"/>
                </a:lnTo>
                <a:lnTo>
                  <a:pt x="28632" y="1085011"/>
                </a:lnTo>
                <a:lnTo>
                  <a:pt x="24002" y="1085011"/>
                </a:lnTo>
                <a:lnTo>
                  <a:pt x="19685" y="1069809"/>
                </a:lnTo>
                <a:lnTo>
                  <a:pt x="38598" y="1069809"/>
                </a:lnTo>
                <a:lnTo>
                  <a:pt x="47420" y="1060620"/>
                </a:lnTo>
                <a:close/>
              </a:path>
              <a:path w="3778884" h="1111250">
                <a:moveTo>
                  <a:pt x="7538" y="1075795"/>
                </a:moveTo>
                <a:lnTo>
                  <a:pt x="0" y="1083652"/>
                </a:lnTo>
                <a:lnTo>
                  <a:pt x="10366" y="1086308"/>
                </a:lnTo>
                <a:lnTo>
                  <a:pt x="9905" y="1086053"/>
                </a:lnTo>
                <a:lnTo>
                  <a:pt x="8636" y="1081189"/>
                </a:lnTo>
                <a:lnTo>
                  <a:pt x="7238" y="1076337"/>
                </a:lnTo>
                <a:lnTo>
                  <a:pt x="7538" y="1075795"/>
                </a:lnTo>
                <a:close/>
              </a:path>
              <a:path w="3778884" h="1111250">
                <a:moveTo>
                  <a:pt x="19685" y="1069809"/>
                </a:moveTo>
                <a:lnTo>
                  <a:pt x="24002" y="1085011"/>
                </a:lnTo>
                <a:lnTo>
                  <a:pt x="34866" y="1073696"/>
                </a:lnTo>
                <a:lnTo>
                  <a:pt x="19685" y="1069809"/>
                </a:lnTo>
                <a:close/>
              </a:path>
              <a:path w="3778884" h="1111250">
                <a:moveTo>
                  <a:pt x="34866" y="1073696"/>
                </a:moveTo>
                <a:lnTo>
                  <a:pt x="24002" y="1085011"/>
                </a:lnTo>
                <a:lnTo>
                  <a:pt x="28632" y="1085011"/>
                </a:lnTo>
                <a:lnTo>
                  <a:pt x="52503" y="1078212"/>
                </a:lnTo>
                <a:lnTo>
                  <a:pt x="34866" y="1073696"/>
                </a:lnTo>
                <a:close/>
              </a:path>
              <a:path w="3778884" h="1111250">
                <a:moveTo>
                  <a:pt x="3771011" y="0"/>
                </a:moveTo>
                <a:lnTo>
                  <a:pt x="47420" y="1060620"/>
                </a:lnTo>
                <a:lnTo>
                  <a:pt x="34866" y="1073696"/>
                </a:lnTo>
                <a:lnTo>
                  <a:pt x="52503" y="1078212"/>
                </a:lnTo>
                <a:lnTo>
                  <a:pt x="3775964" y="17526"/>
                </a:lnTo>
                <a:lnTo>
                  <a:pt x="3778758" y="12573"/>
                </a:lnTo>
                <a:lnTo>
                  <a:pt x="3777361" y="7620"/>
                </a:lnTo>
                <a:lnTo>
                  <a:pt x="3775964" y="2794"/>
                </a:lnTo>
                <a:lnTo>
                  <a:pt x="3771011" y="0"/>
                </a:lnTo>
                <a:close/>
              </a:path>
              <a:path w="3778884" h="1111250">
                <a:moveTo>
                  <a:pt x="12572" y="1070546"/>
                </a:moveTo>
                <a:lnTo>
                  <a:pt x="10032" y="1071270"/>
                </a:lnTo>
                <a:lnTo>
                  <a:pt x="7538" y="1075795"/>
                </a:lnTo>
                <a:lnTo>
                  <a:pt x="12572" y="1070546"/>
                </a:lnTo>
                <a:close/>
              </a:path>
              <a:path w="3778884" h="1111250">
                <a:moveTo>
                  <a:pt x="38598" y="1069809"/>
                </a:moveTo>
                <a:lnTo>
                  <a:pt x="19685" y="1069809"/>
                </a:lnTo>
                <a:lnTo>
                  <a:pt x="34866" y="1073696"/>
                </a:lnTo>
                <a:lnTo>
                  <a:pt x="38598" y="1069809"/>
                </a:lnTo>
                <a:close/>
              </a:path>
              <a:path w="3778884" h="1111250">
                <a:moveTo>
                  <a:pt x="81152" y="1004963"/>
                </a:moveTo>
                <a:lnTo>
                  <a:pt x="75437" y="1005078"/>
                </a:lnTo>
                <a:lnTo>
                  <a:pt x="71881" y="1008722"/>
                </a:lnTo>
                <a:lnTo>
                  <a:pt x="12572" y="1070546"/>
                </a:lnTo>
                <a:lnTo>
                  <a:pt x="47420" y="1060620"/>
                </a:lnTo>
                <a:lnTo>
                  <a:pt x="85089" y="1021384"/>
                </a:lnTo>
                <a:lnTo>
                  <a:pt x="88645" y="1017752"/>
                </a:lnTo>
                <a:lnTo>
                  <a:pt x="88518" y="1011961"/>
                </a:lnTo>
                <a:lnTo>
                  <a:pt x="81152" y="1004963"/>
                </a:lnTo>
                <a:close/>
              </a:path>
            </a:pathLst>
          </a:custGeom>
          <a:solidFill>
            <a:srgbClr val="360A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003538" y="4135964"/>
            <a:ext cx="2890520" cy="156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0085" marR="91440" indent="-668020">
              <a:lnSpc>
                <a:spcPts val="2380"/>
              </a:lnSpc>
            </a:pPr>
            <a:r>
              <a:rPr sz="2000" spc="-5" dirty="0">
                <a:latin typeface="Gill Sans MT"/>
                <a:cs typeface="Gill Sans MT"/>
              </a:rPr>
              <a:t>O</a:t>
            </a:r>
            <a:r>
              <a:rPr sz="2000" spc="-100" dirty="0">
                <a:latin typeface="Gill Sans MT"/>
                <a:cs typeface="Gill Sans MT"/>
              </a:rPr>
              <a:t>v</a:t>
            </a:r>
            <a:r>
              <a:rPr sz="2000" spc="-35" dirty="0">
                <a:latin typeface="Gill Sans MT"/>
                <a:cs typeface="Gill Sans MT"/>
              </a:rPr>
              <a:t>e</a:t>
            </a:r>
            <a:r>
              <a:rPr sz="2000" dirty="0">
                <a:latin typeface="Gill Sans MT"/>
                <a:cs typeface="Gill Sans MT"/>
              </a:rPr>
              <a:t>r</a:t>
            </a:r>
            <a:r>
              <a:rPr sz="2000" spc="5" dirty="0">
                <a:latin typeface="Gill Sans MT"/>
                <a:cs typeface="Gill Sans MT"/>
              </a:rPr>
              <a:t> </a:t>
            </a:r>
            <a:r>
              <a:rPr sz="2000" dirty="0">
                <a:latin typeface="Gill Sans MT"/>
                <a:cs typeface="Gill Sans MT"/>
              </a:rPr>
              <a:t>qu</a:t>
            </a:r>
            <a:r>
              <a:rPr sz="2000" spc="-35" dirty="0">
                <a:latin typeface="Gill Sans MT"/>
                <a:cs typeface="Gill Sans MT"/>
              </a:rPr>
              <a:t>e</a:t>
            </a:r>
            <a:r>
              <a:rPr sz="2000" spc="60" dirty="0">
                <a:latin typeface="Gill Sans MT"/>
                <a:cs typeface="Gill Sans MT"/>
              </a:rPr>
              <a:t>r</a:t>
            </a:r>
            <a:r>
              <a:rPr sz="2000" dirty="0">
                <a:latin typeface="Gill Sans MT"/>
                <a:cs typeface="Gill Sans MT"/>
              </a:rPr>
              <a:t>y</a:t>
            </a:r>
            <a:r>
              <a:rPr sz="2000" spc="-5" dirty="0">
                <a:latin typeface="Gill Sans MT"/>
                <a:cs typeface="Gill Sans MT"/>
              </a:rPr>
              <a:t> </a:t>
            </a:r>
            <a:r>
              <a:rPr sz="2000" spc="-25" dirty="0">
                <a:latin typeface="Gill Sans MT"/>
                <a:cs typeface="Gill Sans MT"/>
              </a:rPr>
              <a:t>t</a:t>
            </a:r>
            <a:r>
              <a:rPr sz="2000" spc="-35" dirty="0">
                <a:latin typeface="Gill Sans MT"/>
                <a:cs typeface="Gill Sans MT"/>
              </a:rPr>
              <a:t>e</a:t>
            </a:r>
            <a:r>
              <a:rPr sz="2000" spc="-10" dirty="0">
                <a:latin typeface="Gill Sans MT"/>
                <a:cs typeface="Gill Sans MT"/>
              </a:rPr>
              <a:t>r</a:t>
            </a:r>
            <a:r>
              <a:rPr sz="2000" spc="25" dirty="0">
                <a:latin typeface="Gill Sans MT"/>
                <a:cs typeface="Gill Sans MT"/>
              </a:rPr>
              <a:t>m</a:t>
            </a:r>
            <a:r>
              <a:rPr sz="2000" dirty="0">
                <a:latin typeface="Gill Sans MT"/>
                <a:cs typeface="Gill Sans MT"/>
              </a:rPr>
              <a:t>s</a:t>
            </a:r>
            <a:r>
              <a:rPr sz="2000" spc="-40" dirty="0">
                <a:latin typeface="Gill Sans MT"/>
                <a:cs typeface="Gill Sans MT"/>
              </a:rPr>
              <a:t> </a:t>
            </a:r>
            <a:r>
              <a:rPr sz="2000" dirty="0">
                <a:latin typeface="Gill Sans MT"/>
                <a:cs typeface="Gill Sans MT"/>
              </a:rPr>
              <a:t>f</a:t>
            </a:r>
            <a:r>
              <a:rPr sz="2000" spc="-35" dirty="0">
                <a:latin typeface="Gill Sans MT"/>
                <a:cs typeface="Gill Sans MT"/>
              </a:rPr>
              <a:t>o</a:t>
            </a:r>
            <a:r>
              <a:rPr sz="2000" dirty="0">
                <a:latin typeface="Gill Sans MT"/>
                <a:cs typeface="Gill Sans MT"/>
              </a:rPr>
              <a:t>und</a:t>
            </a:r>
            <a:r>
              <a:rPr sz="2000" spc="-10" dirty="0">
                <a:latin typeface="Gill Sans MT"/>
                <a:cs typeface="Gill Sans MT"/>
              </a:rPr>
              <a:t> </a:t>
            </a:r>
            <a:r>
              <a:rPr sz="2000" spc="-15" dirty="0">
                <a:latin typeface="Gill Sans MT"/>
                <a:cs typeface="Gill Sans MT"/>
              </a:rPr>
              <a:t>i</a:t>
            </a:r>
            <a:r>
              <a:rPr sz="2000" dirty="0">
                <a:latin typeface="Gill Sans MT"/>
                <a:cs typeface="Gill Sans MT"/>
              </a:rPr>
              <a:t>n </a:t>
            </a:r>
            <a:r>
              <a:rPr sz="2000" spc="-25" dirty="0">
                <a:latin typeface="Gill Sans MT"/>
                <a:cs typeface="Gill Sans MT"/>
              </a:rPr>
              <a:t>t</a:t>
            </a:r>
            <a:r>
              <a:rPr sz="2000" dirty="0">
                <a:latin typeface="Gill Sans MT"/>
                <a:cs typeface="Gill Sans MT"/>
              </a:rPr>
              <a:t>he</a:t>
            </a:r>
            <a:r>
              <a:rPr sz="2000" spc="-15" dirty="0">
                <a:latin typeface="Gill Sans MT"/>
                <a:cs typeface="Gill Sans MT"/>
              </a:rPr>
              <a:t> </a:t>
            </a:r>
            <a:r>
              <a:rPr sz="2000" spc="-25" dirty="0">
                <a:latin typeface="Gill Sans MT"/>
                <a:cs typeface="Gill Sans MT"/>
              </a:rPr>
              <a:t>d</a:t>
            </a:r>
            <a:r>
              <a:rPr sz="2000" spc="-35" dirty="0">
                <a:latin typeface="Gill Sans MT"/>
                <a:cs typeface="Gill Sans MT"/>
              </a:rPr>
              <a:t>o</a:t>
            </a:r>
            <a:r>
              <a:rPr sz="2000" spc="-25" dirty="0">
                <a:latin typeface="Gill Sans MT"/>
                <a:cs typeface="Gill Sans MT"/>
              </a:rPr>
              <a:t>c</a:t>
            </a:r>
            <a:r>
              <a:rPr sz="2000" dirty="0">
                <a:latin typeface="Gill Sans MT"/>
                <a:cs typeface="Gill Sans MT"/>
              </a:rPr>
              <a:t>u</a:t>
            </a:r>
            <a:r>
              <a:rPr sz="2000" spc="25" dirty="0">
                <a:latin typeface="Gill Sans MT"/>
                <a:cs typeface="Gill Sans MT"/>
              </a:rPr>
              <a:t>m</a:t>
            </a:r>
            <a:r>
              <a:rPr sz="2000" spc="-35" dirty="0">
                <a:latin typeface="Gill Sans MT"/>
                <a:cs typeface="Gill Sans MT"/>
              </a:rPr>
              <a:t>e</a:t>
            </a:r>
            <a:r>
              <a:rPr sz="2000" dirty="0">
                <a:latin typeface="Gill Sans MT"/>
                <a:cs typeface="Gill Sans MT"/>
              </a:rPr>
              <a:t>nt</a:t>
            </a:r>
            <a:endParaRPr sz="20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2450">
              <a:latin typeface="Times New Roman"/>
              <a:cs typeface="Times New Roman"/>
            </a:endParaRPr>
          </a:p>
          <a:p>
            <a:pPr marL="1369695" algn="ctr">
              <a:lnSpc>
                <a:spcPts val="2390"/>
              </a:lnSpc>
            </a:pPr>
            <a:r>
              <a:rPr sz="2000" spc="10" dirty="0">
                <a:latin typeface="Gill Sans MT"/>
                <a:cs typeface="Gill Sans MT"/>
              </a:rPr>
              <a:t>O</a:t>
            </a:r>
            <a:r>
              <a:rPr sz="2000" spc="-95" dirty="0">
                <a:latin typeface="Gill Sans MT"/>
                <a:cs typeface="Gill Sans MT"/>
              </a:rPr>
              <a:t>v</a:t>
            </a:r>
            <a:r>
              <a:rPr sz="2000" spc="-30" dirty="0">
                <a:latin typeface="Gill Sans MT"/>
                <a:cs typeface="Gill Sans MT"/>
              </a:rPr>
              <a:t>e</a:t>
            </a:r>
            <a:r>
              <a:rPr sz="2000" spc="5" dirty="0">
                <a:latin typeface="Gill Sans MT"/>
                <a:cs typeface="Gill Sans MT"/>
              </a:rPr>
              <a:t>r a</a:t>
            </a:r>
            <a:r>
              <a:rPr sz="2000" spc="-15" dirty="0">
                <a:latin typeface="Gill Sans MT"/>
                <a:cs typeface="Gill Sans MT"/>
              </a:rPr>
              <a:t>l</a:t>
            </a:r>
            <a:r>
              <a:rPr sz="2000" dirty="0">
                <a:latin typeface="Gill Sans MT"/>
                <a:cs typeface="Gill Sans MT"/>
              </a:rPr>
              <a:t>l</a:t>
            </a:r>
            <a:r>
              <a:rPr sz="2000" spc="10" dirty="0">
                <a:latin typeface="Gill Sans MT"/>
                <a:cs typeface="Gill Sans MT"/>
              </a:rPr>
              <a:t> qu</a:t>
            </a:r>
            <a:r>
              <a:rPr sz="2000" spc="-30" dirty="0">
                <a:latin typeface="Gill Sans MT"/>
                <a:cs typeface="Gill Sans MT"/>
              </a:rPr>
              <a:t>e</a:t>
            </a:r>
            <a:r>
              <a:rPr sz="2000" spc="65" dirty="0">
                <a:latin typeface="Gill Sans MT"/>
                <a:cs typeface="Gill Sans MT"/>
              </a:rPr>
              <a:t>r</a:t>
            </a:r>
            <a:r>
              <a:rPr sz="2000" spc="5" dirty="0">
                <a:latin typeface="Gill Sans MT"/>
                <a:cs typeface="Gill Sans MT"/>
              </a:rPr>
              <a:t>y</a:t>
            </a:r>
            <a:endParaRPr sz="2000">
              <a:latin typeface="Gill Sans MT"/>
              <a:cs typeface="Gill Sans MT"/>
            </a:endParaRPr>
          </a:p>
          <a:p>
            <a:pPr marL="1354455" algn="ctr">
              <a:lnSpc>
                <a:spcPts val="2390"/>
              </a:lnSpc>
            </a:pPr>
            <a:r>
              <a:rPr sz="2000" spc="-25" dirty="0">
                <a:latin typeface="Gill Sans MT"/>
                <a:cs typeface="Gill Sans MT"/>
              </a:rPr>
              <a:t>t</a:t>
            </a:r>
            <a:r>
              <a:rPr sz="2000" spc="-35" dirty="0">
                <a:latin typeface="Gill Sans MT"/>
                <a:cs typeface="Gill Sans MT"/>
              </a:rPr>
              <a:t>e</a:t>
            </a:r>
            <a:r>
              <a:rPr sz="2000" spc="-10" dirty="0">
                <a:latin typeface="Gill Sans MT"/>
                <a:cs typeface="Gill Sans MT"/>
              </a:rPr>
              <a:t>r</a:t>
            </a:r>
            <a:r>
              <a:rPr sz="2000" spc="25" dirty="0">
                <a:latin typeface="Gill Sans MT"/>
                <a:cs typeface="Gill Sans MT"/>
              </a:rPr>
              <a:t>m</a:t>
            </a:r>
            <a:r>
              <a:rPr sz="2000" dirty="0">
                <a:latin typeface="Gill Sans MT"/>
                <a:cs typeface="Gill Sans MT"/>
              </a:rPr>
              <a:t>s</a:t>
            </a:r>
            <a:endParaRPr sz="2000">
              <a:latin typeface="Gill Sans MT"/>
              <a:cs typeface="Gill Sans M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238743" y="5146928"/>
            <a:ext cx="1958975" cy="648335"/>
          </a:xfrm>
          <a:custGeom>
            <a:avLst/>
            <a:gdLst/>
            <a:ahLst/>
            <a:cxnLst/>
            <a:rect l="l" t="t" r="r" b="b"/>
            <a:pathLst>
              <a:path w="1958975" h="648335">
                <a:moveTo>
                  <a:pt x="52258" y="617315"/>
                </a:moveTo>
                <a:lnTo>
                  <a:pt x="17643" y="628221"/>
                </a:lnTo>
                <a:lnTo>
                  <a:pt x="106172" y="648309"/>
                </a:lnTo>
                <a:lnTo>
                  <a:pt x="111125" y="645210"/>
                </a:lnTo>
                <a:lnTo>
                  <a:pt x="112140" y="640295"/>
                </a:lnTo>
                <a:lnTo>
                  <a:pt x="113283" y="635368"/>
                </a:lnTo>
                <a:lnTo>
                  <a:pt x="110235" y="630466"/>
                </a:lnTo>
                <a:lnTo>
                  <a:pt x="52258" y="617315"/>
                </a:lnTo>
                <a:close/>
              </a:path>
              <a:path w="1958975" h="648335">
                <a:moveTo>
                  <a:pt x="10551" y="626611"/>
                </a:moveTo>
                <a:lnTo>
                  <a:pt x="15112" y="629018"/>
                </a:lnTo>
                <a:lnTo>
                  <a:pt x="17643" y="628221"/>
                </a:lnTo>
                <a:lnTo>
                  <a:pt x="10551" y="626611"/>
                </a:lnTo>
                <a:close/>
              </a:path>
              <a:path w="1958975" h="648335">
                <a:moveTo>
                  <a:pt x="46744" y="599881"/>
                </a:moveTo>
                <a:lnTo>
                  <a:pt x="12226" y="610757"/>
                </a:lnTo>
                <a:lnTo>
                  <a:pt x="7193" y="616298"/>
                </a:lnTo>
                <a:lnTo>
                  <a:pt x="6984" y="616699"/>
                </a:lnTo>
                <a:lnTo>
                  <a:pt x="10032" y="626338"/>
                </a:lnTo>
                <a:lnTo>
                  <a:pt x="10551" y="626611"/>
                </a:lnTo>
                <a:lnTo>
                  <a:pt x="17643" y="628221"/>
                </a:lnTo>
                <a:lnTo>
                  <a:pt x="28133" y="624916"/>
                </a:lnTo>
                <a:lnTo>
                  <a:pt x="24002" y="624916"/>
                </a:lnTo>
                <a:lnTo>
                  <a:pt x="19303" y="609841"/>
                </a:lnTo>
                <a:lnTo>
                  <a:pt x="37696" y="609841"/>
                </a:lnTo>
                <a:lnTo>
                  <a:pt x="46744" y="599881"/>
                </a:lnTo>
                <a:close/>
              </a:path>
              <a:path w="1958975" h="648335">
                <a:moveTo>
                  <a:pt x="7193" y="616298"/>
                </a:moveTo>
                <a:lnTo>
                  <a:pt x="0" y="624217"/>
                </a:lnTo>
                <a:lnTo>
                  <a:pt x="10551" y="626611"/>
                </a:lnTo>
                <a:lnTo>
                  <a:pt x="10032" y="626338"/>
                </a:lnTo>
                <a:lnTo>
                  <a:pt x="6984" y="616699"/>
                </a:lnTo>
                <a:lnTo>
                  <a:pt x="7193" y="616298"/>
                </a:lnTo>
                <a:close/>
              </a:path>
              <a:path w="1958975" h="648335">
                <a:moveTo>
                  <a:pt x="19303" y="609841"/>
                </a:moveTo>
                <a:lnTo>
                  <a:pt x="24002" y="624916"/>
                </a:lnTo>
                <a:lnTo>
                  <a:pt x="34554" y="613300"/>
                </a:lnTo>
                <a:lnTo>
                  <a:pt x="19303" y="609841"/>
                </a:lnTo>
                <a:close/>
              </a:path>
              <a:path w="1958975" h="648335">
                <a:moveTo>
                  <a:pt x="34554" y="613300"/>
                </a:moveTo>
                <a:lnTo>
                  <a:pt x="24002" y="624916"/>
                </a:lnTo>
                <a:lnTo>
                  <a:pt x="28133" y="624916"/>
                </a:lnTo>
                <a:lnTo>
                  <a:pt x="52258" y="617315"/>
                </a:lnTo>
                <a:lnTo>
                  <a:pt x="34554" y="613300"/>
                </a:lnTo>
                <a:close/>
              </a:path>
              <a:path w="1958975" h="648335">
                <a:moveTo>
                  <a:pt x="1950592" y="0"/>
                </a:moveTo>
                <a:lnTo>
                  <a:pt x="46744" y="599881"/>
                </a:lnTo>
                <a:lnTo>
                  <a:pt x="34554" y="613300"/>
                </a:lnTo>
                <a:lnTo>
                  <a:pt x="52258" y="617315"/>
                </a:lnTo>
                <a:lnTo>
                  <a:pt x="1956053" y="17526"/>
                </a:lnTo>
                <a:lnTo>
                  <a:pt x="1958721" y="12319"/>
                </a:lnTo>
                <a:lnTo>
                  <a:pt x="1955673" y="2667"/>
                </a:lnTo>
                <a:lnTo>
                  <a:pt x="1950592" y="0"/>
                </a:lnTo>
                <a:close/>
              </a:path>
              <a:path w="1958975" h="648335">
                <a:moveTo>
                  <a:pt x="12226" y="610757"/>
                </a:moveTo>
                <a:lnTo>
                  <a:pt x="9651" y="611568"/>
                </a:lnTo>
                <a:lnTo>
                  <a:pt x="7193" y="616298"/>
                </a:lnTo>
                <a:lnTo>
                  <a:pt x="12226" y="610757"/>
                </a:lnTo>
                <a:close/>
              </a:path>
              <a:path w="1958975" h="648335">
                <a:moveTo>
                  <a:pt x="37696" y="609841"/>
                </a:moveTo>
                <a:lnTo>
                  <a:pt x="19303" y="609841"/>
                </a:lnTo>
                <a:lnTo>
                  <a:pt x="34554" y="613300"/>
                </a:lnTo>
                <a:lnTo>
                  <a:pt x="37696" y="609841"/>
                </a:lnTo>
                <a:close/>
              </a:path>
              <a:path w="1958975" h="648335">
                <a:moveTo>
                  <a:pt x="78994" y="543306"/>
                </a:moveTo>
                <a:lnTo>
                  <a:pt x="73151" y="543585"/>
                </a:lnTo>
                <a:lnTo>
                  <a:pt x="69850" y="547319"/>
                </a:lnTo>
                <a:lnTo>
                  <a:pt x="12226" y="610757"/>
                </a:lnTo>
                <a:lnTo>
                  <a:pt x="46744" y="599881"/>
                </a:lnTo>
                <a:lnTo>
                  <a:pt x="83311" y="559625"/>
                </a:lnTo>
                <a:lnTo>
                  <a:pt x="86740" y="555891"/>
                </a:lnTo>
                <a:lnTo>
                  <a:pt x="86486" y="550100"/>
                </a:lnTo>
                <a:lnTo>
                  <a:pt x="82676" y="546709"/>
                </a:lnTo>
                <a:lnTo>
                  <a:pt x="78994" y="543306"/>
                </a:lnTo>
                <a:close/>
              </a:path>
            </a:pathLst>
          </a:custGeom>
          <a:solidFill>
            <a:srgbClr val="360A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30183" y="5705855"/>
            <a:ext cx="1170940" cy="791210"/>
          </a:xfrm>
          <a:custGeom>
            <a:avLst/>
            <a:gdLst/>
            <a:ahLst/>
            <a:cxnLst/>
            <a:rect l="l" t="t" r="r" b="b"/>
            <a:pathLst>
              <a:path w="1170940" h="791210">
                <a:moveTo>
                  <a:pt x="1170940" y="0"/>
                </a:moveTo>
                <a:lnTo>
                  <a:pt x="0" y="790676"/>
                </a:lnTo>
              </a:path>
            </a:pathLst>
          </a:custGeom>
          <a:ln w="1829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37</a:t>
            </a:fld>
            <a:endParaRPr spc="1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76871" y="5157215"/>
            <a:ext cx="4864608" cy="14081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985" algn="ctr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2800" spc="10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k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g</a:t>
            </a:r>
            <a:r>
              <a:rPr sz="2800" spc="-25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55" dirty="0">
                <a:solidFill>
                  <a:srgbClr val="FFFFFF"/>
                </a:solidFill>
                <a:latin typeface="Gill Sans MT"/>
                <a:cs typeface="Gill Sans MT"/>
              </a:rPr>
              <a:t>(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4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)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0171" y="1815856"/>
            <a:ext cx="4378960" cy="776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indent="-301625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1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30" dirty="0">
                <a:latin typeface="Times New Roman"/>
                <a:cs typeface="Times New Roman"/>
              </a:rPr>
              <a:t>v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l</a:t>
            </a:r>
            <a:r>
              <a:rPr sz="2350" spc="185" dirty="0">
                <a:latin typeface="Times New Roman"/>
                <a:cs typeface="Times New Roman"/>
              </a:rPr>
              <a:t> </a:t>
            </a:r>
            <a:r>
              <a:rPr sz="2350" spc="-20" dirty="0">
                <a:latin typeface="Times New Roman"/>
                <a:cs typeface="Times New Roman"/>
              </a:rPr>
              <a:t>S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-5" dirty="0">
                <a:latin typeface="Times New Roman"/>
                <a:cs typeface="Times New Roman"/>
              </a:rPr>
              <a:t> </a:t>
            </a:r>
            <a:r>
              <a:rPr sz="2350" spc="-335" dirty="0">
                <a:latin typeface="Times New Roman"/>
                <a:cs typeface="Times New Roman"/>
              </a:rPr>
              <a:t>V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spc="150" dirty="0">
                <a:latin typeface="Times New Roman"/>
                <a:cs typeface="Times New Roman"/>
              </a:rPr>
              <a:t> </a:t>
            </a:r>
            <a:r>
              <a:rPr sz="2350" spc="10" dirty="0">
                <a:latin typeface="Times New Roman"/>
                <a:cs typeface="Times New Roman"/>
              </a:rPr>
              <a:t>(R</a:t>
            </a:r>
            <a:r>
              <a:rPr sz="2350" spc="-20" dirty="0">
                <a:latin typeface="Times New Roman"/>
                <a:cs typeface="Times New Roman"/>
              </a:rPr>
              <a:t>S</a:t>
            </a:r>
            <a:r>
              <a:rPr sz="2350" spc="-45" dirty="0">
                <a:latin typeface="Times New Roman"/>
                <a:cs typeface="Times New Roman"/>
              </a:rPr>
              <a:t>V</a:t>
            </a:r>
            <a:r>
              <a:rPr sz="2350" spc="5" dirty="0">
                <a:latin typeface="Times New Roman"/>
                <a:cs typeface="Times New Roman"/>
              </a:rPr>
              <a:t>)</a:t>
            </a:r>
            <a:endParaRPr sz="2350">
              <a:latin typeface="Times New Roman"/>
              <a:cs typeface="Times New Roman"/>
            </a:endParaRPr>
          </a:p>
          <a:p>
            <a:pPr marL="643890" lvl="1" indent="-311150">
              <a:lnSpc>
                <a:spcPct val="100000"/>
              </a:lnSpc>
              <a:spcBef>
                <a:spcPts val="1135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-220" dirty="0">
                <a:latin typeface="Times New Roman"/>
                <a:cs typeface="Times New Roman"/>
              </a:rPr>
              <a:t>T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a</a:t>
            </a:r>
            <a:r>
              <a:rPr sz="2000" spc="-140" dirty="0">
                <a:latin typeface="Times New Roman"/>
                <a:cs typeface="Times New Roman"/>
              </a:rPr>
              <a:t>v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acc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30" dirty="0">
                <a:latin typeface="Times New Roman"/>
                <a:cs typeface="Times New Roman"/>
              </a:rPr>
              <a:t>ac</a:t>
            </a:r>
            <a:r>
              <a:rPr sz="2000" spc="10" dirty="0">
                <a:latin typeface="Times New Roman"/>
                <a:cs typeface="Times New Roman"/>
              </a:rPr>
              <a:t>y</a:t>
            </a:r>
            <a:r>
              <a:rPr sz="2000" spc="14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p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10" dirty="0">
                <a:latin typeface="Times New Roman"/>
                <a:cs typeface="Times New Roman"/>
              </a:rPr>
              <a:t>obl</a:t>
            </a:r>
            <a:r>
              <a:rPr sz="2000" spc="-30" dirty="0">
                <a:latin typeface="Times New Roman"/>
                <a:cs typeface="Times New Roman"/>
              </a:rPr>
              <a:t>e</a:t>
            </a:r>
            <a:r>
              <a:rPr sz="2000" spc="-120" dirty="0">
                <a:latin typeface="Times New Roman"/>
                <a:cs typeface="Times New Roman"/>
              </a:rPr>
              <a:t>m</a:t>
            </a:r>
            <a:r>
              <a:rPr sz="2000" spc="5" dirty="0">
                <a:latin typeface="Times New Roman"/>
                <a:cs typeface="Times New Roman"/>
              </a:rPr>
              <a:t>s,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use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l</a:t>
            </a:r>
            <a:r>
              <a:rPr sz="2000" spc="10" dirty="0">
                <a:latin typeface="Times New Roman"/>
                <a:cs typeface="Times New Roman"/>
              </a:rPr>
              <a:t>og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915400" y="4781169"/>
            <a:ext cx="1393825" cy="471805"/>
          </a:xfrm>
          <a:custGeom>
            <a:avLst/>
            <a:gdLst/>
            <a:ahLst/>
            <a:cxnLst/>
            <a:rect l="l" t="t" r="r" b="b"/>
            <a:pathLst>
              <a:path w="1393825" h="471804">
                <a:moveTo>
                  <a:pt x="52312" y="440529"/>
                </a:moveTo>
                <a:lnTo>
                  <a:pt x="17794" y="451439"/>
                </a:lnTo>
                <a:lnTo>
                  <a:pt x="106172" y="471423"/>
                </a:lnTo>
                <a:lnTo>
                  <a:pt x="111125" y="468375"/>
                </a:lnTo>
                <a:lnTo>
                  <a:pt x="112268" y="463422"/>
                </a:lnTo>
                <a:lnTo>
                  <a:pt x="113283" y="458469"/>
                </a:lnTo>
                <a:lnTo>
                  <a:pt x="110235" y="453643"/>
                </a:lnTo>
                <a:lnTo>
                  <a:pt x="52312" y="440529"/>
                </a:lnTo>
                <a:close/>
              </a:path>
              <a:path w="1393825" h="471804">
                <a:moveTo>
                  <a:pt x="10406" y="449771"/>
                </a:moveTo>
                <a:lnTo>
                  <a:pt x="15240" y="452246"/>
                </a:lnTo>
                <a:lnTo>
                  <a:pt x="17794" y="451439"/>
                </a:lnTo>
                <a:lnTo>
                  <a:pt x="10406" y="449771"/>
                </a:lnTo>
                <a:close/>
              </a:path>
              <a:path w="1393825" h="471804">
                <a:moveTo>
                  <a:pt x="46723" y="423127"/>
                </a:moveTo>
                <a:lnTo>
                  <a:pt x="12088" y="434077"/>
                </a:lnTo>
                <a:lnTo>
                  <a:pt x="7256" y="439411"/>
                </a:lnTo>
                <a:lnTo>
                  <a:pt x="6984" y="439927"/>
                </a:lnTo>
                <a:lnTo>
                  <a:pt x="10032" y="449579"/>
                </a:lnTo>
                <a:lnTo>
                  <a:pt x="10406" y="449771"/>
                </a:lnTo>
                <a:lnTo>
                  <a:pt x="17794" y="451439"/>
                </a:lnTo>
                <a:lnTo>
                  <a:pt x="28098" y="448182"/>
                </a:lnTo>
                <a:lnTo>
                  <a:pt x="24002" y="448182"/>
                </a:lnTo>
                <a:lnTo>
                  <a:pt x="19303" y="433069"/>
                </a:lnTo>
                <a:lnTo>
                  <a:pt x="37707" y="433069"/>
                </a:lnTo>
                <a:lnTo>
                  <a:pt x="46723" y="423127"/>
                </a:lnTo>
                <a:close/>
              </a:path>
              <a:path w="1393825" h="471804">
                <a:moveTo>
                  <a:pt x="7256" y="439411"/>
                </a:moveTo>
                <a:lnTo>
                  <a:pt x="0" y="447420"/>
                </a:lnTo>
                <a:lnTo>
                  <a:pt x="10406" y="449771"/>
                </a:lnTo>
                <a:lnTo>
                  <a:pt x="10032" y="449579"/>
                </a:lnTo>
                <a:lnTo>
                  <a:pt x="6984" y="439927"/>
                </a:lnTo>
                <a:lnTo>
                  <a:pt x="7256" y="439411"/>
                </a:lnTo>
                <a:close/>
              </a:path>
              <a:path w="1393825" h="471804">
                <a:moveTo>
                  <a:pt x="19303" y="433069"/>
                </a:moveTo>
                <a:lnTo>
                  <a:pt x="24002" y="448182"/>
                </a:lnTo>
                <a:lnTo>
                  <a:pt x="34577" y="436521"/>
                </a:lnTo>
                <a:lnTo>
                  <a:pt x="19303" y="433069"/>
                </a:lnTo>
                <a:close/>
              </a:path>
              <a:path w="1393825" h="471804">
                <a:moveTo>
                  <a:pt x="34577" y="436521"/>
                </a:moveTo>
                <a:lnTo>
                  <a:pt x="24002" y="448182"/>
                </a:lnTo>
                <a:lnTo>
                  <a:pt x="28098" y="448182"/>
                </a:lnTo>
                <a:lnTo>
                  <a:pt x="52312" y="440529"/>
                </a:lnTo>
                <a:lnTo>
                  <a:pt x="34577" y="436521"/>
                </a:lnTo>
                <a:close/>
              </a:path>
              <a:path w="1393825" h="471804">
                <a:moveTo>
                  <a:pt x="1385061" y="0"/>
                </a:moveTo>
                <a:lnTo>
                  <a:pt x="46723" y="423127"/>
                </a:lnTo>
                <a:lnTo>
                  <a:pt x="34577" y="436521"/>
                </a:lnTo>
                <a:lnTo>
                  <a:pt x="52312" y="440529"/>
                </a:lnTo>
                <a:lnTo>
                  <a:pt x="1390650" y="17525"/>
                </a:lnTo>
                <a:lnTo>
                  <a:pt x="1393317" y="12318"/>
                </a:lnTo>
                <a:lnTo>
                  <a:pt x="1390269" y="2666"/>
                </a:lnTo>
                <a:lnTo>
                  <a:pt x="1385061" y="0"/>
                </a:lnTo>
                <a:close/>
              </a:path>
              <a:path w="1393825" h="471804">
                <a:moveTo>
                  <a:pt x="12088" y="434077"/>
                </a:moveTo>
                <a:lnTo>
                  <a:pt x="9651" y="434847"/>
                </a:lnTo>
                <a:lnTo>
                  <a:pt x="7256" y="439411"/>
                </a:lnTo>
                <a:lnTo>
                  <a:pt x="12088" y="434077"/>
                </a:lnTo>
                <a:close/>
              </a:path>
              <a:path w="1393825" h="471804">
                <a:moveTo>
                  <a:pt x="37707" y="433069"/>
                </a:moveTo>
                <a:lnTo>
                  <a:pt x="19303" y="433069"/>
                </a:lnTo>
                <a:lnTo>
                  <a:pt x="34577" y="436521"/>
                </a:lnTo>
                <a:lnTo>
                  <a:pt x="37707" y="433069"/>
                </a:lnTo>
                <a:close/>
              </a:path>
              <a:path w="1393825" h="471804">
                <a:moveTo>
                  <a:pt x="78867" y="366521"/>
                </a:moveTo>
                <a:lnTo>
                  <a:pt x="73151" y="366775"/>
                </a:lnTo>
                <a:lnTo>
                  <a:pt x="69723" y="370458"/>
                </a:lnTo>
                <a:lnTo>
                  <a:pt x="12088" y="434077"/>
                </a:lnTo>
                <a:lnTo>
                  <a:pt x="46723" y="423127"/>
                </a:lnTo>
                <a:lnTo>
                  <a:pt x="83311" y="382777"/>
                </a:lnTo>
                <a:lnTo>
                  <a:pt x="86741" y="379094"/>
                </a:lnTo>
                <a:lnTo>
                  <a:pt x="86359" y="373252"/>
                </a:lnTo>
                <a:lnTo>
                  <a:pt x="82676" y="369823"/>
                </a:lnTo>
                <a:lnTo>
                  <a:pt x="78867" y="366521"/>
                </a:lnTo>
                <a:close/>
              </a:path>
            </a:pathLst>
          </a:custGeom>
          <a:solidFill>
            <a:srgbClr val="360A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59552" y="2011679"/>
            <a:ext cx="6629399" cy="9692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60171" y="3289944"/>
            <a:ext cx="9360535" cy="2323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indent="-301625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-20" dirty="0">
                <a:latin typeface="Times New Roman"/>
                <a:cs typeface="Times New Roman"/>
              </a:rPr>
              <a:t>S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-10" dirty="0">
                <a:latin typeface="Times New Roman"/>
                <a:cs typeface="Times New Roman"/>
              </a:rPr>
              <a:t>li</a:t>
            </a:r>
            <a:r>
              <a:rPr sz="2350" spc="-70" dirty="0">
                <a:latin typeface="Times New Roman"/>
                <a:cs typeface="Times New Roman"/>
              </a:rPr>
              <a:t>f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55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10" dirty="0">
                <a:latin typeface="Times New Roman"/>
                <a:cs typeface="Times New Roman"/>
              </a:rPr>
              <a:t>n</a:t>
            </a:r>
            <a:endParaRPr sz="2350">
              <a:latin typeface="Times New Roman"/>
              <a:cs typeface="Times New Roman"/>
            </a:endParaRPr>
          </a:p>
          <a:p>
            <a:pPr marL="643890" lvl="1" indent="-311150">
              <a:lnSpc>
                <a:spcPct val="100000"/>
              </a:lnSpc>
              <a:spcBef>
                <a:spcPts val="1135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44525" algn="l"/>
              </a:tabLst>
            </a:pPr>
            <a:r>
              <a:rPr sz="2000" spc="-10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 </a:t>
            </a:r>
            <a:r>
              <a:rPr sz="2000" spc="-30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30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30" dirty="0">
                <a:latin typeface="Times New Roman"/>
                <a:cs typeface="Times New Roman"/>
              </a:rPr>
              <a:t>r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ti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bout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150" dirty="0">
                <a:latin typeface="Times New Roman"/>
                <a:cs typeface="Times New Roman"/>
              </a:rPr>
              <a:t>v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  <a:p>
            <a:pPr marL="909319" lvl="2" indent="-265430">
              <a:lnSpc>
                <a:spcPct val="100000"/>
              </a:lnSpc>
              <a:spcBef>
                <a:spcPts val="79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909955" algn="l"/>
              </a:tabLst>
            </a:pP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15" dirty="0">
                <a:latin typeface="Times New Roman"/>
                <a:cs typeface="Times New Roman"/>
              </a:rPr>
              <a:t>ss</a:t>
            </a:r>
            <a:r>
              <a:rPr sz="1800" spc="35" dirty="0">
                <a:latin typeface="Times New Roman"/>
                <a:cs typeface="Times New Roman"/>
              </a:rPr>
              <a:t>um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3075" i="1" spc="15" baseline="2710" dirty="0">
                <a:latin typeface="Times New Roman"/>
                <a:cs typeface="Times New Roman"/>
              </a:rPr>
              <a:t>p</a:t>
            </a:r>
            <a:r>
              <a:rPr sz="1800" i="1" spc="-22" baseline="-20833" dirty="0">
                <a:latin typeface="Times New Roman"/>
                <a:cs typeface="Times New Roman"/>
              </a:rPr>
              <a:t>t</a:t>
            </a:r>
            <a:r>
              <a:rPr sz="1800" i="1" spc="-165" baseline="-20833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</a:t>
            </a:r>
            <a:r>
              <a:rPr sz="1800" spc="35" dirty="0">
                <a:latin typeface="Times New Roman"/>
                <a:cs typeface="Times New Roman"/>
              </a:rPr>
              <a:t>on</a:t>
            </a:r>
            <a:r>
              <a:rPr sz="1800" spc="1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30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(</a:t>
            </a:r>
            <a:r>
              <a:rPr sz="1800" spc="-10" dirty="0">
                <a:latin typeface="Times New Roman"/>
                <a:cs typeface="Times New Roman"/>
              </a:rPr>
              <a:t>e</a:t>
            </a:r>
            <a:r>
              <a:rPr sz="1800" spc="-20" dirty="0">
                <a:latin typeface="Times New Roman"/>
                <a:cs typeface="Times New Roman"/>
              </a:rPr>
              <a:t>.</a:t>
            </a:r>
            <a:r>
              <a:rPr sz="1800" spc="-35" dirty="0">
                <a:latin typeface="Times New Roman"/>
                <a:cs typeface="Times New Roman"/>
              </a:rPr>
              <a:t>g</a:t>
            </a:r>
            <a:r>
              <a:rPr sz="1800" spc="-20" dirty="0">
                <a:latin typeface="Times New Roman"/>
                <a:cs typeface="Times New Roman"/>
              </a:rPr>
              <a:t>.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0</a:t>
            </a:r>
            <a:r>
              <a:rPr sz="1800" spc="-20" dirty="0">
                <a:latin typeface="Times New Roman"/>
                <a:cs typeface="Times New Roman"/>
              </a:rPr>
              <a:t>.</a:t>
            </a:r>
            <a:r>
              <a:rPr sz="1800" spc="-35" dirty="0">
                <a:latin typeface="Times New Roman"/>
                <a:cs typeface="Times New Roman"/>
              </a:rPr>
              <a:t>5</a:t>
            </a:r>
            <a:r>
              <a:rPr sz="1800" dirty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  <a:p>
            <a:pPr marL="909319" lvl="2" indent="-265430">
              <a:lnSpc>
                <a:spcPct val="100000"/>
              </a:lnSpc>
              <a:spcBef>
                <a:spcPts val="76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909955" algn="l"/>
              </a:tabLst>
            </a:pP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30" dirty="0">
                <a:latin typeface="Times New Roman"/>
                <a:cs typeface="Times New Roman"/>
              </a:rPr>
              <a:t>p</a:t>
            </a:r>
            <a:r>
              <a:rPr sz="1800" spc="35" dirty="0">
                <a:latin typeface="Times New Roman"/>
                <a:cs typeface="Times New Roman"/>
              </a:rPr>
              <a:t>p</a:t>
            </a:r>
            <a:r>
              <a:rPr sz="1800" spc="-25" dirty="0">
                <a:latin typeface="Times New Roman"/>
                <a:cs typeface="Times New Roman"/>
              </a:rPr>
              <a:t>r</a:t>
            </a:r>
            <a:r>
              <a:rPr sz="1800" spc="35" dirty="0">
                <a:latin typeface="Times New Roman"/>
                <a:cs typeface="Times New Roman"/>
              </a:rPr>
              <a:t>ox</a:t>
            </a:r>
            <a:r>
              <a:rPr sz="1800" spc="-70" dirty="0">
                <a:latin typeface="Times New Roman"/>
                <a:cs typeface="Times New Roman"/>
              </a:rPr>
              <a:t>i</a:t>
            </a:r>
            <a:r>
              <a:rPr sz="1800" spc="35" dirty="0">
                <a:latin typeface="Times New Roman"/>
                <a:cs typeface="Times New Roman"/>
              </a:rPr>
              <a:t>m</a:t>
            </a:r>
            <a:r>
              <a:rPr sz="1800" spc="-10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te </a:t>
            </a:r>
            <a:r>
              <a:rPr sz="1800" spc="-204" dirty="0">
                <a:latin typeface="Times New Roman"/>
                <a:cs typeface="Times New Roman"/>
              </a:rPr>
              <a:t> </a:t>
            </a:r>
            <a:r>
              <a:rPr sz="3000" i="1" spc="150" baseline="-4166" dirty="0">
                <a:latin typeface="Times New Roman"/>
                <a:cs typeface="Times New Roman"/>
              </a:rPr>
              <a:t>u</a:t>
            </a:r>
            <a:r>
              <a:rPr sz="1725" i="1" spc="-15" baseline="-31400" dirty="0">
                <a:latin typeface="Times New Roman"/>
                <a:cs typeface="Times New Roman"/>
              </a:rPr>
              <a:t>t</a:t>
            </a:r>
            <a:r>
              <a:rPr sz="1725" i="1" baseline="-31400" dirty="0">
                <a:latin typeface="Times New Roman"/>
                <a:cs typeface="Times New Roman"/>
              </a:rPr>
              <a:t>  </a:t>
            </a:r>
            <a:r>
              <a:rPr sz="1725" i="1" spc="202" baseline="-31400" dirty="0">
                <a:latin typeface="Times New Roman"/>
                <a:cs typeface="Times New Roman"/>
              </a:rPr>
              <a:t> </a:t>
            </a:r>
            <a:r>
              <a:rPr sz="1800" spc="35" dirty="0">
                <a:latin typeface="Times New Roman"/>
                <a:cs typeface="Times New Roman"/>
              </a:rPr>
              <a:t>b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e</a:t>
            </a:r>
            <a:r>
              <a:rPr sz="1800" spc="35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-65" dirty="0">
                <a:latin typeface="Times New Roman"/>
                <a:cs typeface="Times New Roman"/>
              </a:rPr>
              <a:t>i</a:t>
            </a:r>
            <a:r>
              <a:rPr sz="1800" spc="-25" dirty="0">
                <a:latin typeface="Times New Roman"/>
                <a:cs typeface="Times New Roman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</a:t>
            </a:r>
            <a:r>
              <a:rPr sz="1800" spc="35" dirty="0">
                <a:latin typeface="Times New Roman"/>
                <a:cs typeface="Times New Roman"/>
              </a:rPr>
              <a:t>o</a:t>
            </a:r>
            <a:r>
              <a:rPr sz="1800" spc="-70" dirty="0">
                <a:latin typeface="Times New Roman"/>
                <a:cs typeface="Times New Roman"/>
              </a:rPr>
              <a:t>ll</a:t>
            </a:r>
            <a:r>
              <a:rPr sz="1800" spc="-10" dirty="0">
                <a:latin typeface="Times New Roman"/>
                <a:cs typeface="Times New Roman"/>
              </a:rPr>
              <a:t>ec</a:t>
            </a: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-65" dirty="0">
                <a:latin typeface="Times New Roman"/>
                <a:cs typeface="Times New Roman"/>
              </a:rPr>
              <a:t>i</a:t>
            </a:r>
            <a:r>
              <a:rPr sz="1800" spc="35" dirty="0">
                <a:latin typeface="Times New Roman"/>
                <a:cs typeface="Times New Roman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n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(</a:t>
            </a:r>
            <a:r>
              <a:rPr sz="1800" spc="35" dirty="0">
                <a:latin typeface="Times New Roman"/>
                <a:cs typeface="Times New Roman"/>
              </a:rPr>
              <a:t>b</a:t>
            </a:r>
            <a:r>
              <a:rPr sz="1800" spc="-10" dirty="0">
                <a:latin typeface="Times New Roman"/>
                <a:cs typeface="Times New Roman"/>
              </a:rPr>
              <a:t>eca</a:t>
            </a:r>
            <a:r>
              <a:rPr sz="1800" spc="35" dirty="0">
                <a:latin typeface="Times New Roman"/>
                <a:cs typeface="Times New Roman"/>
              </a:rPr>
              <a:t>u</a:t>
            </a:r>
            <a:r>
              <a:rPr sz="1800" spc="1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35" dirty="0">
                <a:latin typeface="Times New Roman"/>
                <a:cs typeface="Times New Roman"/>
              </a:rPr>
              <a:t>numb</a:t>
            </a:r>
            <a:r>
              <a:rPr sz="1800" spc="-10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r</a:t>
            </a:r>
            <a:r>
              <a:rPr sz="1800" spc="-185" dirty="0">
                <a:latin typeface="Times New Roman"/>
                <a:cs typeface="Times New Roman"/>
              </a:rPr>
              <a:t> </a:t>
            </a:r>
            <a:r>
              <a:rPr sz="1800" spc="35" dirty="0">
                <a:latin typeface="Times New Roman"/>
                <a:cs typeface="Times New Roman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f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r</a:t>
            </a:r>
            <a:r>
              <a:rPr sz="1800" spc="-10" dirty="0">
                <a:latin typeface="Times New Roman"/>
                <a:cs typeface="Times New Roman"/>
              </a:rPr>
              <a:t>e</a:t>
            </a:r>
            <a:r>
              <a:rPr sz="1800" spc="-70" dirty="0">
                <a:latin typeface="Times New Roman"/>
                <a:cs typeface="Times New Roman"/>
              </a:rPr>
              <a:t>l</a:t>
            </a:r>
            <a:r>
              <a:rPr sz="1800" spc="-10" dirty="0">
                <a:latin typeface="Times New Roman"/>
                <a:cs typeface="Times New Roman"/>
              </a:rPr>
              <a:t>e</a:t>
            </a:r>
            <a:r>
              <a:rPr sz="1800" spc="-35" dirty="0">
                <a:latin typeface="Times New Roman"/>
                <a:cs typeface="Times New Roman"/>
              </a:rPr>
              <a:t>v</a:t>
            </a:r>
            <a:r>
              <a:rPr sz="1800" spc="-10" dirty="0">
                <a:latin typeface="Times New Roman"/>
                <a:cs typeface="Times New Roman"/>
              </a:rPr>
              <a:t>a</a:t>
            </a:r>
            <a:r>
              <a:rPr sz="1800" spc="35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35" dirty="0">
                <a:latin typeface="Times New Roman"/>
                <a:cs typeface="Times New Roman"/>
              </a:rPr>
              <a:t>do</a:t>
            </a:r>
            <a:r>
              <a:rPr sz="1800" spc="-10" dirty="0">
                <a:latin typeface="Times New Roman"/>
                <a:cs typeface="Times New Roman"/>
              </a:rPr>
              <a:t>c</a:t>
            </a:r>
            <a:r>
              <a:rPr sz="1800" spc="35" dirty="0">
                <a:latin typeface="Times New Roman"/>
                <a:cs typeface="Times New Roman"/>
              </a:rPr>
              <a:t>um</a:t>
            </a:r>
            <a:r>
              <a:rPr sz="1800" spc="-10" dirty="0">
                <a:latin typeface="Times New Roman"/>
                <a:cs typeface="Times New Roman"/>
              </a:rPr>
              <a:t>e</a:t>
            </a:r>
            <a:r>
              <a:rPr sz="1800" spc="35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ts</a:t>
            </a:r>
            <a:r>
              <a:rPr sz="1800" spc="-135" dirty="0">
                <a:latin typeface="Times New Roman"/>
                <a:cs typeface="Times New Roman"/>
              </a:rPr>
              <a:t> </a:t>
            </a:r>
            <a:r>
              <a:rPr sz="1800" spc="-70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s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v</a:t>
            </a:r>
            <a:r>
              <a:rPr sz="1800" spc="-10" dirty="0">
                <a:latin typeface="Times New Roman"/>
                <a:cs typeface="Times New Roman"/>
              </a:rPr>
              <a:t>e</a:t>
            </a:r>
            <a:r>
              <a:rPr sz="1800" spc="-25" dirty="0">
                <a:latin typeface="Times New Roman"/>
                <a:cs typeface="Times New Roman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s</a:t>
            </a:r>
            <a:r>
              <a:rPr sz="1800" spc="35" dirty="0">
                <a:latin typeface="Times New Roman"/>
                <a:cs typeface="Times New Roman"/>
              </a:rPr>
              <a:t>m</a:t>
            </a:r>
            <a:r>
              <a:rPr sz="1800" spc="-10" dirty="0">
                <a:latin typeface="Times New Roman"/>
                <a:cs typeface="Times New Roman"/>
              </a:rPr>
              <a:t>a</a:t>
            </a:r>
            <a:r>
              <a:rPr sz="1800" spc="-70" dirty="0">
                <a:latin typeface="Times New Roman"/>
                <a:cs typeface="Times New Roman"/>
              </a:rPr>
              <a:t>ll</a:t>
            </a:r>
            <a:r>
              <a:rPr sz="1800" spc="-25" dirty="0">
                <a:latin typeface="Times New Roman"/>
                <a:cs typeface="Times New Roman"/>
              </a:rPr>
              <a:t>)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909319" indent="-265430">
              <a:lnSpc>
                <a:spcPct val="100000"/>
              </a:lnSpc>
              <a:spcBef>
                <a:spcPts val="1005"/>
              </a:spcBef>
              <a:buClr>
                <a:srgbClr val="903062"/>
              </a:buClr>
              <a:buSzPct val="93548"/>
              <a:buFont typeface="Wingdings 2"/>
              <a:buChar char=""/>
              <a:tabLst>
                <a:tab pos="909955" algn="l"/>
              </a:tabLst>
            </a:pPr>
            <a:r>
              <a:rPr sz="1550" spc="25" dirty="0">
                <a:latin typeface="Times New Roman"/>
                <a:cs typeface="Times New Roman"/>
              </a:rPr>
              <a:t>Ge</a:t>
            </a:r>
            <a:r>
              <a:rPr sz="1550" spc="5" dirty="0">
                <a:latin typeface="Times New Roman"/>
                <a:cs typeface="Times New Roman"/>
              </a:rPr>
              <a:t>t</a:t>
            </a:r>
            <a:r>
              <a:rPr sz="1550" spc="35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i</a:t>
            </a:r>
            <a:r>
              <a:rPr sz="1550" spc="15" dirty="0">
                <a:latin typeface="Times New Roman"/>
                <a:cs typeface="Times New Roman"/>
              </a:rPr>
              <a:t>d</a:t>
            </a:r>
            <a:r>
              <a:rPr sz="1550" spc="-15" dirty="0">
                <a:latin typeface="Times New Roman"/>
                <a:cs typeface="Times New Roman"/>
              </a:rPr>
              <a:t>f-</a:t>
            </a:r>
            <a:r>
              <a:rPr sz="1550" spc="-5" dirty="0">
                <a:latin typeface="Times New Roman"/>
                <a:cs typeface="Times New Roman"/>
              </a:rPr>
              <a:t>li</a:t>
            </a:r>
            <a:r>
              <a:rPr sz="1550" spc="10" dirty="0">
                <a:latin typeface="Times New Roman"/>
                <a:cs typeface="Times New Roman"/>
              </a:rPr>
              <a:t>ke</a:t>
            </a:r>
            <a:r>
              <a:rPr sz="1550" spc="125" dirty="0">
                <a:latin typeface="Times New Roman"/>
                <a:cs typeface="Times New Roman"/>
              </a:rPr>
              <a:t> </a:t>
            </a:r>
            <a:r>
              <a:rPr sz="1550" spc="-45" dirty="0">
                <a:latin typeface="Times New Roman"/>
                <a:cs typeface="Times New Roman"/>
              </a:rPr>
              <a:t>w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5" dirty="0">
                <a:latin typeface="Times New Roman"/>
                <a:cs typeface="Times New Roman"/>
              </a:rPr>
              <a:t>i</a:t>
            </a:r>
            <a:r>
              <a:rPr sz="1550" spc="-60" dirty="0">
                <a:latin typeface="Times New Roman"/>
                <a:cs typeface="Times New Roman"/>
              </a:rPr>
              <a:t>gh</a:t>
            </a:r>
            <a:r>
              <a:rPr sz="1550" spc="5" dirty="0">
                <a:latin typeface="Times New Roman"/>
                <a:cs typeface="Times New Roman"/>
              </a:rPr>
              <a:t>t</a:t>
            </a:r>
            <a:endParaRPr sz="1550">
              <a:latin typeface="Times New Roman"/>
              <a:cs typeface="Times New Roman"/>
            </a:endParaRPr>
          </a:p>
          <a:p>
            <a:pPr marL="1256665" lvl="1" indent="-237490">
              <a:lnSpc>
                <a:spcPct val="100000"/>
              </a:lnSpc>
              <a:spcBef>
                <a:spcPts val="1025"/>
              </a:spcBef>
              <a:buClr>
                <a:srgbClr val="903062"/>
              </a:buClr>
              <a:buSzPct val="90322"/>
              <a:buFont typeface="Wingdings 2"/>
              <a:buChar char=""/>
              <a:tabLst>
                <a:tab pos="1257300" algn="l"/>
              </a:tabLst>
            </a:pPr>
            <a:r>
              <a:rPr sz="1550" spc="25" dirty="0">
                <a:latin typeface="Times New Roman"/>
                <a:cs typeface="Times New Roman"/>
              </a:rPr>
              <a:t>N</a:t>
            </a:r>
            <a:r>
              <a:rPr sz="1550" spc="15" dirty="0">
                <a:latin typeface="Times New Roman"/>
                <a:cs typeface="Times New Roman"/>
              </a:rPr>
              <a:t>o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-15" dirty="0">
                <a:latin typeface="Times New Roman"/>
                <a:cs typeface="Times New Roman"/>
              </a:rPr>
              <a:t>f-</a:t>
            </a:r>
            <a:r>
              <a:rPr sz="1550" spc="25" dirty="0">
                <a:latin typeface="Times New Roman"/>
                <a:cs typeface="Times New Roman"/>
              </a:rPr>
              <a:t>c</a:t>
            </a:r>
            <a:r>
              <a:rPr sz="1550" spc="15" dirty="0">
                <a:latin typeface="Times New Roman"/>
                <a:cs typeface="Times New Roman"/>
              </a:rPr>
              <a:t>o</a:t>
            </a:r>
            <a:r>
              <a:rPr sz="1550" spc="-60" dirty="0">
                <a:latin typeface="Times New Roman"/>
                <a:cs typeface="Times New Roman"/>
              </a:rPr>
              <a:t>m</a:t>
            </a:r>
            <a:r>
              <a:rPr sz="1550" spc="15" dirty="0">
                <a:latin typeface="Times New Roman"/>
                <a:cs typeface="Times New Roman"/>
              </a:rPr>
              <a:t>po</a:t>
            </a:r>
            <a:r>
              <a:rPr sz="1550" spc="-55" dirty="0">
                <a:latin typeface="Times New Roman"/>
                <a:cs typeface="Times New Roman"/>
              </a:rPr>
              <a:t>n</a:t>
            </a:r>
            <a:r>
              <a:rPr sz="1550" spc="25" dirty="0">
                <a:latin typeface="Times New Roman"/>
                <a:cs typeface="Times New Roman"/>
              </a:rPr>
              <a:t>e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5" dirty="0">
                <a:latin typeface="Times New Roman"/>
                <a:cs typeface="Times New Roman"/>
              </a:rPr>
              <a:t>,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b</a:t>
            </a:r>
            <a:r>
              <a:rPr sz="1550" spc="25" dirty="0">
                <a:latin typeface="Times New Roman"/>
                <a:cs typeface="Times New Roman"/>
              </a:rPr>
              <a:t>eca</a:t>
            </a:r>
            <a:r>
              <a:rPr sz="1550" spc="15" dirty="0">
                <a:latin typeface="Times New Roman"/>
                <a:cs typeface="Times New Roman"/>
              </a:rPr>
              <a:t>u</a:t>
            </a:r>
            <a:r>
              <a:rPr sz="1550" spc="40" dirty="0">
                <a:latin typeface="Times New Roman"/>
                <a:cs typeface="Times New Roman"/>
              </a:rPr>
              <a:t>s</a:t>
            </a:r>
            <a:r>
              <a:rPr sz="1550" spc="10" dirty="0">
                <a:latin typeface="Times New Roman"/>
                <a:cs typeface="Times New Roman"/>
              </a:rPr>
              <a:t>e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b</a:t>
            </a:r>
            <a:r>
              <a:rPr sz="1550" dirty="0">
                <a:latin typeface="Times New Roman"/>
                <a:cs typeface="Times New Roman"/>
              </a:rPr>
              <a:t>i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25" dirty="0">
                <a:latin typeface="Times New Roman"/>
                <a:cs typeface="Times New Roman"/>
              </a:rPr>
              <a:t>a</a:t>
            </a:r>
            <a:r>
              <a:rPr sz="1550" spc="-15" dirty="0">
                <a:latin typeface="Times New Roman"/>
                <a:cs typeface="Times New Roman"/>
              </a:rPr>
              <a:t>r</a:t>
            </a:r>
            <a:r>
              <a:rPr sz="1550" spc="15" dirty="0">
                <a:latin typeface="Times New Roman"/>
                <a:cs typeface="Times New Roman"/>
              </a:rPr>
              <a:t>y</a:t>
            </a:r>
            <a:r>
              <a:rPr sz="1550" spc="114" dirty="0">
                <a:latin typeface="Times New Roman"/>
                <a:cs typeface="Times New Roman"/>
              </a:rPr>
              <a:t> </a:t>
            </a:r>
            <a:r>
              <a:rPr sz="1550" spc="-15" dirty="0">
                <a:latin typeface="Times New Roman"/>
                <a:cs typeface="Times New Roman"/>
              </a:rPr>
              <a:t>f</a:t>
            </a:r>
            <a:r>
              <a:rPr sz="1550" spc="25" dirty="0">
                <a:latin typeface="Times New Roman"/>
                <a:cs typeface="Times New Roman"/>
              </a:rPr>
              <a:t>ea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15" dirty="0">
                <a:latin typeface="Times New Roman"/>
                <a:cs typeface="Times New Roman"/>
              </a:rPr>
              <a:t>u</a:t>
            </a:r>
            <a:r>
              <a:rPr sz="1550" spc="-15" dirty="0">
                <a:latin typeface="Times New Roman"/>
                <a:cs typeface="Times New Roman"/>
              </a:rPr>
              <a:t>r</a:t>
            </a:r>
            <a:r>
              <a:rPr sz="1550" spc="25" dirty="0">
                <a:latin typeface="Times New Roman"/>
                <a:cs typeface="Times New Roman"/>
              </a:rPr>
              <a:t>e</a:t>
            </a:r>
            <a:r>
              <a:rPr sz="1550" spc="10" dirty="0">
                <a:latin typeface="Times New Roman"/>
                <a:cs typeface="Times New Roman"/>
              </a:rPr>
              <a:t>s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38</a:t>
            </a:fld>
            <a:endParaRPr spc="10" dirty="0"/>
          </a:p>
        </p:txBody>
      </p:sp>
      <p:sp>
        <p:nvSpPr>
          <p:cNvPr id="9" name="object 9"/>
          <p:cNvSpPr txBox="1"/>
          <p:nvPr/>
        </p:nvSpPr>
        <p:spPr>
          <a:xfrm>
            <a:off x="10282808" y="4135964"/>
            <a:ext cx="1640205" cy="886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00" algn="just">
              <a:lnSpc>
                <a:spcPts val="2380"/>
              </a:lnSpc>
            </a:pPr>
            <a:r>
              <a:rPr sz="2000" spc="-25" dirty="0">
                <a:latin typeface="Gill Sans MT"/>
                <a:cs typeface="Gill Sans MT"/>
              </a:rPr>
              <a:t>t</a:t>
            </a:r>
            <a:r>
              <a:rPr sz="2000" dirty="0">
                <a:latin typeface="Gill Sans MT"/>
                <a:cs typeface="Gill Sans MT"/>
              </a:rPr>
              <a:t>he</a:t>
            </a:r>
            <a:r>
              <a:rPr sz="2000" spc="-5" dirty="0">
                <a:latin typeface="Gill Sans MT"/>
                <a:cs typeface="Gill Sans MT"/>
              </a:rPr>
              <a:t> </a:t>
            </a:r>
            <a:r>
              <a:rPr sz="2000" dirty="0">
                <a:latin typeface="Gill Sans MT"/>
                <a:cs typeface="Gill Sans MT"/>
              </a:rPr>
              <a:t>nu</a:t>
            </a:r>
            <a:r>
              <a:rPr sz="2000" spc="30" dirty="0">
                <a:latin typeface="Gill Sans MT"/>
                <a:cs typeface="Gill Sans MT"/>
              </a:rPr>
              <a:t>m</a:t>
            </a:r>
            <a:r>
              <a:rPr sz="2000" dirty="0">
                <a:latin typeface="Gill Sans MT"/>
                <a:cs typeface="Gill Sans MT"/>
              </a:rPr>
              <a:t>b</a:t>
            </a:r>
            <a:r>
              <a:rPr sz="2000" spc="-30" dirty="0">
                <a:latin typeface="Gill Sans MT"/>
                <a:cs typeface="Gill Sans MT"/>
              </a:rPr>
              <a:t>e</a:t>
            </a:r>
            <a:r>
              <a:rPr sz="2000" dirty="0">
                <a:latin typeface="Gill Sans MT"/>
                <a:cs typeface="Gill Sans MT"/>
              </a:rPr>
              <a:t>r</a:t>
            </a:r>
            <a:r>
              <a:rPr sz="2000" spc="-55" dirty="0">
                <a:latin typeface="Gill Sans MT"/>
                <a:cs typeface="Gill Sans MT"/>
              </a:rPr>
              <a:t> </a:t>
            </a:r>
            <a:r>
              <a:rPr sz="2000" spc="-35" dirty="0">
                <a:latin typeface="Gill Sans MT"/>
                <a:cs typeface="Gill Sans MT"/>
              </a:rPr>
              <a:t>o</a:t>
            </a:r>
            <a:r>
              <a:rPr sz="2000" dirty="0">
                <a:latin typeface="Gill Sans MT"/>
                <a:cs typeface="Gill Sans MT"/>
              </a:rPr>
              <a:t>f </a:t>
            </a:r>
            <a:r>
              <a:rPr sz="2000" spc="-20" dirty="0">
                <a:latin typeface="Gill Sans MT"/>
                <a:cs typeface="Gill Sans MT"/>
              </a:rPr>
              <a:t>d</a:t>
            </a:r>
            <a:r>
              <a:rPr sz="2000" spc="-35" dirty="0">
                <a:latin typeface="Gill Sans MT"/>
                <a:cs typeface="Gill Sans MT"/>
              </a:rPr>
              <a:t>o</a:t>
            </a:r>
            <a:r>
              <a:rPr sz="2000" spc="-20" dirty="0">
                <a:latin typeface="Gill Sans MT"/>
                <a:cs typeface="Gill Sans MT"/>
              </a:rPr>
              <a:t>c</a:t>
            </a:r>
            <a:r>
              <a:rPr sz="2000" dirty="0">
                <a:latin typeface="Gill Sans MT"/>
                <a:cs typeface="Gill Sans MT"/>
              </a:rPr>
              <a:t>u</a:t>
            </a:r>
            <a:r>
              <a:rPr sz="2000" spc="30" dirty="0">
                <a:latin typeface="Gill Sans MT"/>
                <a:cs typeface="Gill Sans MT"/>
              </a:rPr>
              <a:t>m</a:t>
            </a:r>
            <a:r>
              <a:rPr sz="2000" spc="-30" dirty="0">
                <a:latin typeface="Gill Sans MT"/>
                <a:cs typeface="Gill Sans MT"/>
              </a:rPr>
              <a:t>e</a:t>
            </a:r>
            <a:r>
              <a:rPr sz="2000" dirty="0">
                <a:latin typeface="Gill Sans MT"/>
                <a:cs typeface="Gill Sans MT"/>
              </a:rPr>
              <a:t>n</a:t>
            </a:r>
            <a:r>
              <a:rPr sz="2000" spc="-25" dirty="0">
                <a:latin typeface="Gill Sans MT"/>
                <a:cs typeface="Gill Sans MT"/>
              </a:rPr>
              <a:t>t</a:t>
            </a:r>
            <a:r>
              <a:rPr sz="2000" dirty="0">
                <a:latin typeface="Gill Sans MT"/>
                <a:cs typeface="Gill Sans MT"/>
              </a:rPr>
              <a:t>s</a:t>
            </a:r>
            <a:r>
              <a:rPr sz="2000" spc="30" dirty="0">
                <a:latin typeface="Gill Sans MT"/>
                <a:cs typeface="Gill Sans MT"/>
              </a:rPr>
              <a:t> </a:t>
            </a:r>
            <a:r>
              <a:rPr sz="2000" spc="-25" dirty="0">
                <a:latin typeface="Gill Sans MT"/>
                <a:cs typeface="Gill Sans MT"/>
              </a:rPr>
              <a:t>t</a:t>
            </a:r>
            <a:r>
              <a:rPr sz="2000" dirty="0">
                <a:latin typeface="Gill Sans MT"/>
                <a:cs typeface="Gill Sans MT"/>
              </a:rPr>
              <a:t>hat </a:t>
            </a:r>
            <a:r>
              <a:rPr sz="2000" spc="-20" dirty="0">
                <a:latin typeface="Gill Sans MT"/>
                <a:cs typeface="Gill Sans MT"/>
              </a:rPr>
              <a:t>c</a:t>
            </a:r>
            <a:r>
              <a:rPr sz="2000" spc="-35" dirty="0">
                <a:latin typeface="Gill Sans MT"/>
                <a:cs typeface="Gill Sans MT"/>
              </a:rPr>
              <a:t>o</a:t>
            </a:r>
            <a:r>
              <a:rPr sz="2000" dirty="0">
                <a:latin typeface="Gill Sans MT"/>
                <a:cs typeface="Gill Sans MT"/>
              </a:rPr>
              <a:t>n</a:t>
            </a:r>
            <a:r>
              <a:rPr sz="2000" spc="-25" dirty="0">
                <a:latin typeface="Gill Sans MT"/>
                <a:cs typeface="Gill Sans MT"/>
              </a:rPr>
              <a:t>t</a:t>
            </a:r>
            <a:r>
              <a:rPr sz="2000" dirty="0">
                <a:latin typeface="Gill Sans MT"/>
                <a:cs typeface="Gill Sans MT"/>
              </a:rPr>
              <a:t>ain</a:t>
            </a:r>
            <a:r>
              <a:rPr sz="2000" spc="15" dirty="0">
                <a:latin typeface="Gill Sans MT"/>
                <a:cs typeface="Gill Sans MT"/>
              </a:rPr>
              <a:t> </a:t>
            </a:r>
            <a:r>
              <a:rPr sz="2000" spc="-25" dirty="0">
                <a:latin typeface="Gill Sans MT"/>
                <a:cs typeface="Gill Sans MT"/>
              </a:rPr>
              <a:t>t</a:t>
            </a:r>
            <a:r>
              <a:rPr sz="2000" spc="-30" dirty="0">
                <a:latin typeface="Gill Sans MT"/>
                <a:cs typeface="Gill Sans MT"/>
              </a:rPr>
              <a:t>e</a:t>
            </a:r>
            <a:r>
              <a:rPr sz="2000" dirty="0">
                <a:latin typeface="Gill Sans MT"/>
                <a:cs typeface="Gill Sans MT"/>
              </a:rPr>
              <a:t>rm</a:t>
            </a:r>
            <a:r>
              <a:rPr sz="2000" spc="-30" dirty="0">
                <a:latin typeface="Gill Sans MT"/>
                <a:cs typeface="Gill Sans MT"/>
              </a:rPr>
              <a:t> </a:t>
            </a:r>
            <a:r>
              <a:rPr sz="2000" dirty="0">
                <a:latin typeface="Gill Sans MT"/>
                <a:cs typeface="Gill Sans MT"/>
              </a:rPr>
              <a:t>t</a:t>
            </a:r>
            <a:endParaRPr sz="20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marL="6985" algn="ctr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st</a:t>
            </a:r>
            <a:r>
              <a:rPr sz="2800" spc="-6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2800" spc="-10" dirty="0">
                <a:solidFill>
                  <a:srgbClr val="FFFFFF"/>
                </a:solidFill>
                <a:latin typeface="Gill Sans MT"/>
                <a:cs typeface="Gill Sans MT"/>
              </a:rPr>
              <a:t>c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h</a:t>
            </a:r>
            <a:r>
              <a:rPr sz="2800" spc="-1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2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5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(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2800" spc="-3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25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)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39</a:t>
            </a:fld>
            <a:endParaRPr spc="10" dirty="0"/>
          </a:p>
        </p:txBody>
      </p:sp>
      <p:sp>
        <p:nvSpPr>
          <p:cNvPr id="4" name="object 4"/>
          <p:cNvSpPr txBox="1"/>
          <p:nvPr/>
        </p:nvSpPr>
        <p:spPr>
          <a:xfrm>
            <a:off x="660171" y="1812284"/>
            <a:ext cx="10801985" cy="2754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marR="337185" indent="-301625">
              <a:lnSpc>
                <a:spcPts val="26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4960" algn="l"/>
              </a:tabLst>
            </a:pPr>
            <a:r>
              <a:rPr sz="2200" spc="-15" dirty="0">
                <a:latin typeface="Times New Roman"/>
                <a:cs typeface="Times New Roman"/>
              </a:rPr>
              <a:t>O</a:t>
            </a:r>
            <a:r>
              <a:rPr sz="2200" spc="40" dirty="0">
                <a:latin typeface="Times New Roman"/>
                <a:cs typeface="Times New Roman"/>
              </a:rPr>
              <a:t>k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-30" dirty="0">
                <a:latin typeface="Times New Roman"/>
                <a:cs typeface="Times New Roman"/>
              </a:rPr>
              <a:t>p</a:t>
            </a:r>
            <a:r>
              <a:rPr sz="2200" spc="5" dirty="0">
                <a:latin typeface="Times New Roman"/>
                <a:cs typeface="Times New Roman"/>
              </a:rPr>
              <a:t>i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B</a:t>
            </a:r>
            <a:r>
              <a:rPr sz="2200" spc="55" dirty="0">
                <a:latin typeface="Times New Roman"/>
                <a:cs typeface="Times New Roman"/>
              </a:rPr>
              <a:t>M</a:t>
            </a:r>
            <a:r>
              <a:rPr sz="2200" spc="40" dirty="0">
                <a:latin typeface="Times New Roman"/>
                <a:cs typeface="Times New Roman"/>
              </a:rPr>
              <a:t>2</a:t>
            </a:r>
            <a:r>
              <a:rPr sz="2200" spc="10" dirty="0">
                <a:latin typeface="Times New Roman"/>
                <a:cs typeface="Times New Roman"/>
              </a:rPr>
              <a:t>5</a:t>
            </a:r>
            <a:r>
              <a:rPr sz="2200" spc="-15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5" dirty="0">
                <a:latin typeface="Times New Roman"/>
                <a:cs typeface="Times New Roman"/>
              </a:rPr>
              <a:t>s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a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p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-30" dirty="0">
                <a:latin typeface="Times New Roman"/>
                <a:cs typeface="Times New Roman"/>
              </a:rPr>
              <a:t>ob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-30" dirty="0">
                <a:latin typeface="Times New Roman"/>
                <a:cs typeface="Times New Roman"/>
              </a:rPr>
              <a:t>b</a:t>
            </a:r>
            <a:r>
              <a:rPr sz="2200" spc="25" dirty="0">
                <a:latin typeface="Times New Roman"/>
                <a:cs typeface="Times New Roman"/>
              </a:rPr>
              <a:t>ili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25" dirty="0">
                <a:latin typeface="Times New Roman"/>
                <a:cs typeface="Times New Roman"/>
              </a:rPr>
              <a:t>ti</a:t>
            </a:r>
            <a:r>
              <a:rPr sz="2200" spc="5" dirty="0">
                <a:latin typeface="Times New Roman"/>
                <a:cs typeface="Times New Roman"/>
              </a:rPr>
              <a:t>c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m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40" dirty="0">
                <a:latin typeface="Times New Roman"/>
                <a:cs typeface="Times New Roman"/>
              </a:rPr>
              <a:t>d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5" dirty="0">
                <a:latin typeface="Times New Roman"/>
                <a:cs typeface="Times New Roman"/>
              </a:rPr>
              <a:t>l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30" dirty="0">
                <a:latin typeface="Times New Roman"/>
                <a:cs typeface="Times New Roman"/>
              </a:rPr>
              <a:t>h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15" dirty="0">
                <a:latin typeface="Times New Roman"/>
                <a:cs typeface="Times New Roman"/>
              </a:rPr>
              <a:t>c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-30" dirty="0">
                <a:latin typeface="Times New Roman"/>
                <a:cs typeface="Times New Roman"/>
              </a:rPr>
              <a:t>po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5" dirty="0">
                <a:latin typeface="Times New Roman"/>
                <a:cs typeface="Times New Roman"/>
              </a:rPr>
              <a:t>s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15" dirty="0">
                <a:latin typeface="Times New Roman"/>
                <a:cs typeface="Times New Roman"/>
              </a:rPr>
              <a:t>m</a:t>
            </a:r>
            <a:r>
              <a:rPr sz="2200" spc="-13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fr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qu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15" dirty="0">
                <a:latin typeface="Times New Roman"/>
                <a:cs typeface="Times New Roman"/>
              </a:rPr>
              <a:t>c</a:t>
            </a:r>
            <a:r>
              <a:rPr sz="2200" spc="10" dirty="0">
                <a:latin typeface="Times New Roman"/>
                <a:cs typeface="Times New Roman"/>
              </a:rPr>
              <a:t>y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(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20" dirty="0">
                <a:latin typeface="Times New Roman"/>
                <a:cs typeface="Times New Roman"/>
              </a:rPr>
              <a:t>.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20" dirty="0">
                <a:latin typeface="Times New Roman"/>
                <a:cs typeface="Times New Roman"/>
              </a:rPr>
              <a:t>.</a:t>
            </a:r>
            <a:r>
              <a:rPr sz="2200" spc="5" dirty="0">
                <a:latin typeface="Times New Roman"/>
                <a:cs typeface="Times New Roman"/>
              </a:rPr>
              <a:t>,</a:t>
            </a:r>
            <a:r>
              <a:rPr sz="2200" spc="-10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160" dirty="0">
                <a:latin typeface="Times New Roman"/>
                <a:cs typeface="Times New Roman"/>
              </a:rPr>
              <a:t>t</a:t>
            </a:r>
            <a:r>
              <a:rPr sz="2200" spc="-95" dirty="0">
                <a:latin typeface="Times New Roman"/>
                <a:cs typeface="Times New Roman"/>
              </a:rPr>
              <a:t>’</a:t>
            </a:r>
            <a:r>
              <a:rPr sz="2200" spc="5" dirty="0">
                <a:latin typeface="Times New Roman"/>
                <a:cs typeface="Times New Roman"/>
              </a:rPr>
              <a:t>s</a:t>
            </a:r>
            <a:r>
              <a:rPr sz="2200" spc="-12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nonb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20" dirty="0">
                <a:latin typeface="Times New Roman"/>
                <a:cs typeface="Times New Roman"/>
              </a:rPr>
              <a:t>a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-25" dirty="0">
                <a:latin typeface="Times New Roman"/>
                <a:cs typeface="Times New Roman"/>
              </a:rPr>
              <a:t>y</a:t>
            </a:r>
            <a:r>
              <a:rPr sz="2200" spc="5" dirty="0">
                <a:latin typeface="Times New Roman"/>
                <a:cs typeface="Times New Roman"/>
              </a:rPr>
              <a:t>) 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10" dirty="0">
                <a:latin typeface="Times New Roman"/>
                <a:cs typeface="Times New Roman"/>
              </a:rPr>
              <a:t>d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l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ng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10" dirty="0">
                <a:latin typeface="Times New Roman"/>
                <a:cs typeface="Times New Roman"/>
              </a:rPr>
              <a:t>h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no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-70" dirty="0">
                <a:latin typeface="Times New Roman"/>
                <a:cs typeface="Times New Roman"/>
              </a:rPr>
              <a:t>m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25" dirty="0">
                <a:latin typeface="Times New Roman"/>
                <a:cs typeface="Times New Roman"/>
              </a:rPr>
              <a:t>li</a:t>
            </a:r>
            <a:r>
              <a:rPr sz="2200" spc="15" dirty="0">
                <a:latin typeface="Times New Roman"/>
                <a:cs typeface="Times New Roman"/>
              </a:rPr>
              <a:t>za</a:t>
            </a:r>
            <a:r>
              <a:rPr sz="2200" spc="25" dirty="0">
                <a:latin typeface="Times New Roman"/>
                <a:cs typeface="Times New Roman"/>
              </a:rPr>
              <a:t>ti</a:t>
            </a:r>
            <a:r>
              <a:rPr sz="2200" spc="-30" dirty="0">
                <a:latin typeface="Times New Roman"/>
                <a:cs typeface="Times New Roman"/>
              </a:rPr>
              <a:t>on</a:t>
            </a:r>
            <a:r>
              <a:rPr sz="2200" spc="5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14325" marR="5080" indent="-301625">
              <a:lnSpc>
                <a:spcPts val="2600"/>
              </a:lnSpc>
              <a:spcBef>
                <a:spcPts val="122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4960" algn="l"/>
              </a:tabLst>
            </a:pPr>
            <a:r>
              <a:rPr sz="2200" spc="25" dirty="0">
                <a:latin typeface="Times New Roman"/>
                <a:cs typeface="Times New Roman"/>
              </a:rPr>
              <a:t>B</a:t>
            </a:r>
            <a:r>
              <a:rPr sz="2200" spc="-95" dirty="0">
                <a:latin typeface="Times New Roman"/>
                <a:cs typeface="Times New Roman"/>
              </a:rPr>
              <a:t>I</a:t>
            </a:r>
            <a:r>
              <a:rPr sz="2200" spc="15" dirty="0">
                <a:latin typeface="Times New Roman"/>
                <a:cs typeface="Times New Roman"/>
              </a:rPr>
              <a:t>M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w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5" dirty="0">
                <a:latin typeface="Times New Roman"/>
                <a:cs typeface="Times New Roman"/>
              </a:rPr>
              <a:t>s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-30" dirty="0">
                <a:latin typeface="Times New Roman"/>
                <a:cs typeface="Times New Roman"/>
              </a:rPr>
              <a:t>g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25" dirty="0">
                <a:latin typeface="Times New Roman"/>
                <a:cs typeface="Times New Roman"/>
              </a:rPr>
              <a:t>ll</a:t>
            </a:r>
            <a:r>
              <a:rPr sz="2200" spc="10" dirty="0">
                <a:latin typeface="Times New Roman"/>
                <a:cs typeface="Times New Roman"/>
              </a:rPr>
              <a:t>y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spc="40" dirty="0">
                <a:latin typeface="Times New Roman"/>
                <a:cs typeface="Times New Roman"/>
              </a:rPr>
              <a:t>d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-30" dirty="0">
                <a:latin typeface="Times New Roman"/>
                <a:cs typeface="Times New Roman"/>
              </a:rPr>
              <a:t>gn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10" dirty="0">
                <a:latin typeface="Times New Roman"/>
                <a:cs typeface="Times New Roman"/>
              </a:rPr>
              <a:t>d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f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5" dirty="0">
                <a:latin typeface="Times New Roman"/>
                <a:cs typeface="Times New Roman"/>
              </a:rPr>
              <a:t>r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-30" dirty="0">
                <a:latin typeface="Times New Roman"/>
                <a:cs typeface="Times New Roman"/>
              </a:rPr>
              <a:t>ho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spc="120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ca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25" dirty="0">
                <a:latin typeface="Times New Roman"/>
                <a:cs typeface="Times New Roman"/>
              </a:rPr>
              <a:t>l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10" dirty="0">
                <a:latin typeface="Times New Roman"/>
                <a:cs typeface="Times New Roman"/>
              </a:rPr>
              <a:t>g</a:t>
            </a:r>
            <a:r>
              <a:rPr sz="2200" spc="-16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15" dirty="0">
                <a:latin typeface="Times New Roman"/>
                <a:cs typeface="Times New Roman"/>
              </a:rPr>
              <a:t>ec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40" dirty="0">
                <a:latin typeface="Times New Roman"/>
                <a:cs typeface="Times New Roman"/>
              </a:rPr>
              <a:t>d</a:t>
            </a:r>
            <a:r>
              <a:rPr sz="2200" spc="5" dirty="0">
                <a:latin typeface="Times New Roman"/>
                <a:cs typeface="Times New Roman"/>
              </a:rPr>
              <a:t>s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5" dirty="0">
                <a:latin typeface="Times New Roman"/>
                <a:cs typeface="Times New Roman"/>
              </a:rPr>
              <a:t>f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f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25" dirty="0">
                <a:latin typeface="Times New Roman"/>
                <a:cs typeface="Times New Roman"/>
              </a:rPr>
              <a:t>l</a:t>
            </a:r>
            <a:r>
              <a:rPr sz="2200" spc="10" dirty="0">
                <a:latin typeface="Times New Roman"/>
                <a:cs typeface="Times New Roman"/>
              </a:rPr>
              <a:t>y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c</a:t>
            </a:r>
            <a:r>
              <a:rPr sz="2200" spc="-30" dirty="0">
                <a:latin typeface="Times New Roman"/>
                <a:cs typeface="Times New Roman"/>
              </a:rPr>
              <a:t>on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l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ng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30" dirty="0">
                <a:latin typeface="Times New Roman"/>
                <a:cs typeface="Times New Roman"/>
              </a:rPr>
              <a:t>h</a:t>
            </a:r>
            <a:r>
              <a:rPr sz="2200" spc="5" dirty="0">
                <a:latin typeface="Times New Roman"/>
                <a:cs typeface="Times New Roman"/>
              </a:rPr>
              <a:t>,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10" dirty="0">
                <a:latin typeface="Times New Roman"/>
                <a:cs typeface="Times New Roman"/>
              </a:rPr>
              <a:t>d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w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40" dirty="0">
                <a:latin typeface="Times New Roman"/>
                <a:cs typeface="Times New Roman"/>
              </a:rPr>
              <a:t>k</a:t>
            </a:r>
            <a:r>
              <a:rPr sz="2200" spc="5" dirty="0">
                <a:latin typeface="Times New Roman"/>
                <a:cs typeface="Times New Roman"/>
              </a:rPr>
              <a:t>s 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15" dirty="0">
                <a:latin typeface="Times New Roman"/>
                <a:cs typeface="Times New Roman"/>
              </a:rPr>
              <a:t>ea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-30" dirty="0">
                <a:latin typeface="Times New Roman"/>
                <a:cs typeface="Times New Roman"/>
              </a:rPr>
              <a:t>on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-30" dirty="0">
                <a:latin typeface="Times New Roman"/>
                <a:cs typeface="Times New Roman"/>
              </a:rPr>
              <a:t>b</a:t>
            </a:r>
            <a:r>
              <a:rPr sz="2200" spc="25" dirty="0">
                <a:latin typeface="Times New Roman"/>
                <a:cs typeface="Times New Roman"/>
              </a:rPr>
              <a:t>l</a:t>
            </a:r>
            <a:r>
              <a:rPr sz="2200" spc="10" dirty="0">
                <a:latin typeface="Times New Roman"/>
                <a:cs typeface="Times New Roman"/>
              </a:rPr>
              <a:t>y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10" dirty="0">
                <a:latin typeface="Times New Roman"/>
                <a:cs typeface="Times New Roman"/>
              </a:rPr>
              <a:t>n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30" dirty="0">
                <a:latin typeface="Times New Roman"/>
                <a:cs typeface="Times New Roman"/>
              </a:rPr>
              <a:t>h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5" dirty="0">
                <a:latin typeface="Times New Roman"/>
                <a:cs typeface="Times New Roman"/>
              </a:rPr>
              <a:t>e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c</a:t>
            </a:r>
            <a:r>
              <a:rPr sz="2200" spc="-30" dirty="0">
                <a:latin typeface="Times New Roman"/>
                <a:cs typeface="Times New Roman"/>
              </a:rPr>
              <a:t>on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x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5" dirty="0">
                <a:latin typeface="Times New Roman"/>
                <a:cs typeface="Times New Roman"/>
              </a:rPr>
              <a:t>s</a:t>
            </a:r>
            <a:endParaRPr sz="2200">
              <a:latin typeface="Times New Roman"/>
              <a:cs typeface="Times New Roman"/>
            </a:endParaRPr>
          </a:p>
          <a:p>
            <a:pPr marL="314325" indent="-301625">
              <a:lnSpc>
                <a:spcPts val="2620"/>
              </a:lnSpc>
              <a:spcBef>
                <a:spcPts val="110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4960" algn="l"/>
              </a:tabLst>
            </a:pPr>
            <a:r>
              <a:rPr sz="2200" spc="-15" dirty="0">
                <a:latin typeface="Times New Roman"/>
                <a:cs typeface="Times New Roman"/>
              </a:rPr>
              <a:t>F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5" dirty="0">
                <a:latin typeface="Times New Roman"/>
                <a:cs typeface="Times New Roman"/>
              </a:rPr>
              <a:t>r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m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40" dirty="0">
                <a:latin typeface="Times New Roman"/>
                <a:cs typeface="Times New Roman"/>
              </a:rPr>
              <a:t>d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10" dirty="0">
                <a:latin typeface="Times New Roman"/>
                <a:cs typeface="Times New Roman"/>
              </a:rPr>
              <a:t>n</a:t>
            </a:r>
            <a:r>
              <a:rPr sz="2200" spc="-20" dirty="0">
                <a:latin typeface="Times New Roman"/>
                <a:cs typeface="Times New Roman"/>
              </a:rPr>
              <a:t> f</a:t>
            </a:r>
            <a:r>
              <a:rPr sz="2200" spc="-30" dirty="0">
                <a:latin typeface="Times New Roman"/>
                <a:cs typeface="Times New Roman"/>
              </a:rPr>
              <a:t>u</a:t>
            </a:r>
            <a:r>
              <a:rPr sz="2200" spc="25" dirty="0">
                <a:latin typeface="Times New Roman"/>
                <a:cs typeface="Times New Roman"/>
              </a:rPr>
              <a:t>l</a:t>
            </a:r>
            <a:r>
              <a:rPr sz="2200" spc="45" dirty="0">
                <a:latin typeface="Times New Roman"/>
                <a:cs typeface="Times New Roman"/>
              </a:rPr>
              <a:t>l</a:t>
            </a:r>
            <a:r>
              <a:rPr sz="2200" spc="-20" dirty="0">
                <a:latin typeface="Times New Roman"/>
                <a:cs typeface="Times New Roman"/>
              </a:rPr>
              <a:t>-</a:t>
            </a:r>
            <a:r>
              <a:rPr sz="2200" spc="30" dirty="0">
                <a:latin typeface="Times New Roman"/>
                <a:cs typeface="Times New Roman"/>
              </a:rPr>
              <a:t>t</a:t>
            </a:r>
            <a:r>
              <a:rPr sz="2200" spc="20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x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20" dirty="0">
                <a:latin typeface="Times New Roman"/>
                <a:cs typeface="Times New Roman"/>
              </a:rPr>
              <a:t>ea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20" dirty="0">
                <a:latin typeface="Times New Roman"/>
                <a:cs typeface="Times New Roman"/>
              </a:rPr>
              <a:t>c</a:t>
            </a:r>
            <a:r>
              <a:rPr sz="2200" spc="10" dirty="0">
                <a:latin typeface="Times New Roman"/>
                <a:cs typeface="Times New Roman"/>
              </a:rPr>
              <a:t>h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20" dirty="0">
                <a:latin typeface="Times New Roman"/>
                <a:cs typeface="Times New Roman"/>
              </a:rPr>
              <a:t>c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30" dirty="0">
                <a:latin typeface="Times New Roman"/>
                <a:cs typeface="Times New Roman"/>
              </a:rPr>
              <a:t>ll</a:t>
            </a:r>
            <a:r>
              <a:rPr sz="2200" spc="20" dirty="0">
                <a:latin typeface="Times New Roman"/>
                <a:cs typeface="Times New Roman"/>
              </a:rPr>
              <a:t>ec</a:t>
            </a:r>
            <a:r>
              <a:rPr sz="2200" spc="30" dirty="0">
                <a:latin typeface="Times New Roman"/>
                <a:cs typeface="Times New Roman"/>
              </a:rPr>
              <a:t>ti</a:t>
            </a:r>
            <a:r>
              <a:rPr sz="2200" spc="-30" dirty="0">
                <a:latin typeface="Times New Roman"/>
                <a:cs typeface="Times New Roman"/>
              </a:rPr>
              <a:t>on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5" dirty="0">
                <a:latin typeface="Times New Roman"/>
                <a:cs typeface="Times New Roman"/>
              </a:rPr>
              <a:t>,</a:t>
            </a:r>
            <a:r>
              <a:rPr sz="2200" spc="-10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a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m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40" dirty="0">
                <a:latin typeface="Times New Roman"/>
                <a:cs typeface="Times New Roman"/>
              </a:rPr>
              <a:t>d</a:t>
            </a:r>
            <a:r>
              <a:rPr sz="2200" spc="20" dirty="0">
                <a:latin typeface="Times New Roman"/>
                <a:cs typeface="Times New Roman"/>
              </a:rPr>
              <a:t>e</a:t>
            </a:r>
            <a:r>
              <a:rPr sz="2200" spc="5" dirty="0">
                <a:latin typeface="Times New Roman"/>
                <a:cs typeface="Times New Roman"/>
              </a:rPr>
              <a:t>l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-30" dirty="0">
                <a:latin typeface="Times New Roman"/>
                <a:cs typeface="Times New Roman"/>
              </a:rPr>
              <a:t>hou</a:t>
            </a:r>
            <a:r>
              <a:rPr sz="2200" spc="30" dirty="0">
                <a:latin typeface="Times New Roman"/>
                <a:cs typeface="Times New Roman"/>
              </a:rPr>
              <a:t>l</a:t>
            </a:r>
            <a:r>
              <a:rPr sz="2200" spc="10" dirty="0">
                <a:latin typeface="Times New Roman"/>
                <a:cs typeface="Times New Roman"/>
              </a:rPr>
              <a:t>d</a:t>
            </a:r>
            <a:r>
              <a:rPr sz="2200" spc="6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p</a:t>
            </a:r>
            <a:r>
              <a:rPr sz="2200" spc="20" dirty="0">
                <a:latin typeface="Times New Roman"/>
                <a:cs typeface="Times New Roman"/>
              </a:rPr>
              <a:t>a</a:t>
            </a:r>
            <a:r>
              <a:rPr sz="2200" spc="10" dirty="0">
                <a:latin typeface="Times New Roman"/>
                <a:cs typeface="Times New Roman"/>
              </a:rPr>
              <a:t>y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20" dirty="0">
                <a:latin typeface="Times New Roman"/>
                <a:cs typeface="Times New Roman"/>
              </a:rPr>
              <a:t>a</a:t>
            </a:r>
            <a:r>
              <a:rPr sz="2200" spc="30" dirty="0">
                <a:latin typeface="Times New Roman"/>
                <a:cs typeface="Times New Roman"/>
              </a:rPr>
              <a:t>tt</a:t>
            </a:r>
            <a:r>
              <a:rPr sz="2200" spc="20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30" dirty="0">
                <a:latin typeface="Times New Roman"/>
                <a:cs typeface="Times New Roman"/>
              </a:rPr>
              <a:t>ti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10" dirty="0">
                <a:latin typeface="Times New Roman"/>
                <a:cs typeface="Times New Roman"/>
              </a:rPr>
              <a:t>n</a:t>
            </a:r>
            <a:r>
              <a:rPr sz="2200" spc="-225" dirty="0">
                <a:latin typeface="Times New Roman"/>
                <a:cs typeface="Times New Roman"/>
              </a:rPr>
              <a:t> </a:t>
            </a:r>
            <a:r>
              <a:rPr sz="2200" spc="30" dirty="0">
                <a:latin typeface="Times New Roman"/>
                <a:cs typeface="Times New Roman"/>
              </a:rPr>
              <a:t>t</a:t>
            </a:r>
            <a:r>
              <a:rPr sz="2200" spc="10" dirty="0">
                <a:latin typeface="Times New Roman"/>
                <a:cs typeface="Times New Roman"/>
              </a:rPr>
              <a:t>o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30" dirty="0">
                <a:latin typeface="Times New Roman"/>
                <a:cs typeface="Times New Roman"/>
              </a:rPr>
              <a:t>t</a:t>
            </a:r>
            <a:r>
              <a:rPr sz="2200" spc="20" dirty="0">
                <a:latin typeface="Times New Roman"/>
                <a:cs typeface="Times New Roman"/>
              </a:rPr>
              <a:t>e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15" dirty="0">
                <a:latin typeface="Times New Roman"/>
                <a:cs typeface="Times New Roman"/>
              </a:rPr>
              <a:t>m</a:t>
            </a:r>
            <a:r>
              <a:rPr sz="2200" spc="-13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fr</a:t>
            </a:r>
            <a:r>
              <a:rPr sz="2200" spc="20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qu</a:t>
            </a:r>
            <a:r>
              <a:rPr sz="2200" spc="20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20" dirty="0">
                <a:latin typeface="Times New Roman"/>
                <a:cs typeface="Times New Roman"/>
              </a:rPr>
              <a:t>c</a:t>
            </a:r>
            <a:r>
              <a:rPr sz="2200" spc="10" dirty="0">
                <a:latin typeface="Times New Roman"/>
                <a:cs typeface="Times New Roman"/>
              </a:rPr>
              <a:t>y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20" dirty="0">
                <a:latin typeface="Times New Roman"/>
                <a:cs typeface="Times New Roman"/>
              </a:rPr>
              <a:t>a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10" dirty="0">
                <a:latin typeface="Times New Roman"/>
                <a:cs typeface="Times New Roman"/>
              </a:rPr>
              <a:t>d</a:t>
            </a:r>
            <a:endParaRPr sz="2200">
              <a:latin typeface="Times New Roman"/>
              <a:cs typeface="Times New Roman"/>
            </a:endParaRPr>
          </a:p>
          <a:p>
            <a:pPr marL="314325">
              <a:lnSpc>
                <a:spcPts val="2620"/>
              </a:lnSpc>
            </a:pPr>
            <a:r>
              <a:rPr sz="2200" spc="40" dirty="0">
                <a:latin typeface="Times New Roman"/>
                <a:cs typeface="Times New Roman"/>
              </a:rPr>
              <a:t>d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15" dirty="0">
                <a:latin typeface="Times New Roman"/>
                <a:cs typeface="Times New Roman"/>
              </a:rPr>
              <a:t>c</a:t>
            </a:r>
            <a:r>
              <a:rPr sz="2200" spc="-30" dirty="0">
                <a:latin typeface="Times New Roman"/>
                <a:cs typeface="Times New Roman"/>
              </a:rPr>
              <a:t>u</a:t>
            </a:r>
            <a:r>
              <a:rPr sz="2200" spc="-70" dirty="0">
                <a:latin typeface="Times New Roman"/>
                <a:cs typeface="Times New Roman"/>
              </a:rPr>
              <a:t>m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l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ng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10" dirty="0">
                <a:latin typeface="Times New Roman"/>
                <a:cs typeface="Times New Roman"/>
              </a:rPr>
              <a:t>h</a:t>
            </a:r>
            <a:endParaRPr sz="2200">
              <a:latin typeface="Times New Roman"/>
              <a:cs typeface="Times New Roman"/>
            </a:endParaRPr>
          </a:p>
          <a:p>
            <a:pPr marL="314325" indent="-301625">
              <a:lnSpc>
                <a:spcPct val="100000"/>
              </a:lnSpc>
              <a:spcBef>
                <a:spcPts val="1180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4960" algn="l"/>
              </a:tabLst>
            </a:pPr>
            <a:r>
              <a:rPr sz="2200" spc="25" dirty="0">
                <a:latin typeface="Times New Roman"/>
                <a:cs typeface="Times New Roman"/>
              </a:rPr>
              <a:t>B</a:t>
            </a:r>
            <a:r>
              <a:rPr sz="2200" spc="40" dirty="0">
                <a:latin typeface="Times New Roman"/>
                <a:cs typeface="Times New Roman"/>
              </a:rPr>
              <a:t>M2</a:t>
            </a:r>
            <a:r>
              <a:rPr sz="2200" spc="10" dirty="0">
                <a:latin typeface="Times New Roman"/>
                <a:cs typeface="Times New Roman"/>
              </a:rPr>
              <a:t>5</a:t>
            </a:r>
            <a:r>
              <a:rPr sz="2200" spc="-15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5" dirty="0">
                <a:latin typeface="Times New Roman"/>
                <a:cs typeface="Times New Roman"/>
              </a:rPr>
              <a:t>s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on</a:t>
            </a:r>
            <a:r>
              <a:rPr sz="2200" spc="5" dirty="0">
                <a:latin typeface="Times New Roman"/>
                <a:cs typeface="Times New Roman"/>
              </a:rPr>
              <a:t>e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5" dirty="0">
                <a:latin typeface="Times New Roman"/>
                <a:cs typeface="Times New Roman"/>
              </a:rPr>
              <a:t>f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30" dirty="0">
                <a:latin typeface="Times New Roman"/>
                <a:cs typeface="Times New Roman"/>
              </a:rPr>
              <a:t>h</a:t>
            </a:r>
            <a:r>
              <a:rPr sz="2200" spc="5" dirty="0">
                <a:latin typeface="Times New Roman"/>
                <a:cs typeface="Times New Roman"/>
              </a:rPr>
              <a:t>e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m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spc="120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w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40" dirty="0">
                <a:latin typeface="Times New Roman"/>
                <a:cs typeface="Times New Roman"/>
              </a:rPr>
              <a:t>d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25" dirty="0">
                <a:latin typeface="Times New Roman"/>
                <a:cs typeface="Times New Roman"/>
              </a:rPr>
              <a:t>l</a:t>
            </a:r>
            <a:r>
              <a:rPr sz="2200" spc="10" dirty="0">
                <a:latin typeface="Times New Roman"/>
                <a:cs typeface="Times New Roman"/>
              </a:rPr>
              <a:t>y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u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10" dirty="0">
                <a:latin typeface="Times New Roman"/>
                <a:cs typeface="Times New Roman"/>
              </a:rPr>
              <a:t>d</a:t>
            </a:r>
            <a:r>
              <a:rPr sz="2200" spc="50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10" dirty="0">
                <a:latin typeface="Times New Roman"/>
                <a:cs typeface="Times New Roman"/>
              </a:rPr>
              <a:t>d</a:t>
            </a:r>
            <a:r>
              <a:rPr sz="2200" spc="-20" dirty="0">
                <a:latin typeface="Times New Roman"/>
                <a:cs typeface="Times New Roman"/>
              </a:rPr>
              <a:t> r</a:t>
            </a:r>
            <a:r>
              <a:rPr sz="2200" spc="-30" dirty="0">
                <a:latin typeface="Times New Roman"/>
                <a:cs typeface="Times New Roman"/>
              </a:rPr>
              <a:t>obu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spc="12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v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5" dirty="0">
                <a:latin typeface="Times New Roman"/>
                <a:cs typeface="Times New Roman"/>
              </a:rPr>
              <a:t>l</a:t>
            </a:r>
            <a:r>
              <a:rPr sz="2200" spc="-170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m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40" dirty="0">
                <a:latin typeface="Times New Roman"/>
                <a:cs typeface="Times New Roman"/>
              </a:rPr>
              <a:t>d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25" dirty="0">
                <a:latin typeface="Times New Roman"/>
                <a:cs typeface="Times New Roman"/>
              </a:rPr>
              <a:t>l</a:t>
            </a:r>
            <a:r>
              <a:rPr sz="2200" spc="5" dirty="0">
                <a:latin typeface="Times New Roman"/>
                <a:cs typeface="Times New Roman"/>
              </a:rPr>
              <a:t>s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oo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-170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d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4</a:t>
            </a:fld>
            <a:endParaRPr spc="10" dirty="0"/>
          </a:p>
        </p:txBody>
      </p:sp>
      <p:sp>
        <p:nvSpPr>
          <p:cNvPr id="4" name="object 4"/>
          <p:cNvSpPr txBox="1"/>
          <p:nvPr/>
        </p:nvSpPr>
        <p:spPr>
          <a:xfrm>
            <a:off x="889088" y="1843033"/>
            <a:ext cx="6403340" cy="261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spc="-75" dirty="0">
                <a:latin typeface="Times New Roman"/>
                <a:cs typeface="Times New Roman"/>
              </a:rPr>
              <a:t>T</a:t>
            </a:r>
            <a:r>
              <a:rPr sz="2350" spc="-45" dirty="0">
                <a:latin typeface="Times New Roman"/>
                <a:cs typeface="Times New Roman"/>
              </a:rPr>
              <a:t>w</a:t>
            </a:r>
            <a:r>
              <a:rPr sz="2350" spc="10" dirty="0">
                <a:latin typeface="Times New Roman"/>
                <a:cs typeface="Times New Roman"/>
              </a:rPr>
              <a:t>o</a:t>
            </a:r>
            <a:r>
              <a:rPr sz="2350" spc="2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po</a:t>
            </a:r>
            <a:r>
              <a:rPr sz="2350" spc="-55" dirty="0">
                <a:latin typeface="Times New Roman"/>
                <a:cs typeface="Times New Roman"/>
              </a:rPr>
              <a:t>ss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b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10" dirty="0">
                <a:latin typeface="Times New Roman"/>
                <a:cs typeface="Times New Roman"/>
              </a:rPr>
              <a:t>e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2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-35" dirty="0">
                <a:latin typeface="Times New Roman"/>
                <a:cs typeface="Times New Roman"/>
              </a:rPr>
              <a:t>m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285" dirty="0">
                <a:latin typeface="Times New Roman"/>
                <a:cs typeface="Times New Roman"/>
              </a:rPr>
              <a:t> </a:t>
            </a:r>
            <a:r>
              <a:rPr sz="2350" spc="-70" dirty="0">
                <a:latin typeface="Times New Roman"/>
                <a:cs typeface="Times New Roman"/>
              </a:rPr>
              <a:t>f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13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q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ry</a:t>
            </a:r>
            <a:r>
              <a:rPr sz="2350" spc="9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25" dirty="0">
                <a:latin typeface="Times New Roman"/>
                <a:cs typeface="Times New Roman"/>
              </a:rPr>
              <a:t>o</a:t>
            </a:r>
            <a:r>
              <a:rPr sz="2350" spc="-40" dirty="0">
                <a:latin typeface="Times New Roman"/>
                <a:cs typeface="Times New Roman"/>
              </a:rPr>
              <a:t>ce</a:t>
            </a:r>
            <a:r>
              <a:rPr sz="2350" spc="-55" dirty="0">
                <a:latin typeface="Times New Roman"/>
                <a:cs typeface="Times New Roman"/>
              </a:rPr>
              <a:t>ss</a:t>
            </a:r>
            <a:r>
              <a:rPr sz="2350" spc="60" dirty="0">
                <a:latin typeface="Times New Roman"/>
                <a:cs typeface="Times New Roman"/>
              </a:rPr>
              <a:t>i</a:t>
            </a:r>
            <a:r>
              <a:rPr sz="2350" spc="40" dirty="0">
                <a:latin typeface="Times New Roman"/>
                <a:cs typeface="Times New Roman"/>
              </a:rPr>
              <a:t>n</a:t>
            </a:r>
            <a:r>
              <a:rPr sz="2350" spc="10" dirty="0">
                <a:latin typeface="Times New Roman"/>
                <a:cs typeface="Times New Roman"/>
              </a:rPr>
              <a:t>g</a:t>
            </a:r>
            <a:endParaRPr sz="2350">
              <a:latin typeface="Times New Roman"/>
              <a:cs typeface="Times New Roman"/>
            </a:endParaRPr>
          </a:p>
          <a:p>
            <a:pPr marL="699135" lvl="1" indent="-229235">
              <a:lnSpc>
                <a:spcPct val="100000"/>
              </a:lnSpc>
              <a:spcBef>
                <a:spcPts val="200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699770" algn="l"/>
              </a:tabLst>
            </a:pPr>
            <a:r>
              <a:rPr sz="2000" spc="-85" dirty="0">
                <a:latin typeface="Times New Roman"/>
                <a:cs typeface="Times New Roman"/>
              </a:rPr>
              <a:t>T</a:t>
            </a:r>
            <a:r>
              <a:rPr sz="2000" spc="20" dirty="0">
                <a:latin typeface="Times New Roman"/>
                <a:cs typeface="Times New Roman"/>
              </a:rPr>
              <a:t>R</a:t>
            </a:r>
            <a:r>
              <a:rPr sz="2000" spc="-90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14" dirty="0">
                <a:latin typeface="Times New Roman"/>
                <a:cs typeface="Times New Roman"/>
              </a:rPr>
              <a:t>F</a:t>
            </a:r>
            <a:r>
              <a:rPr sz="2000" spc="-90" dirty="0">
                <a:latin typeface="Times New Roman"/>
                <a:cs typeface="Times New Roman"/>
              </a:rPr>
              <a:t>A</a:t>
            </a:r>
            <a:r>
              <a:rPr sz="2000" spc="-85" dirty="0">
                <a:latin typeface="Times New Roman"/>
                <a:cs typeface="Times New Roman"/>
              </a:rPr>
              <a:t>L</a:t>
            </a:r>
            <a:r>
              <a:rPr sz="2000" spc="25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903062"/>
              </a:buClr>
              <a:buFont typeface="Wingdings 2"/>
              <a:buChar char=""/>
            </a:pPr>
            <a:endParaRPr sz="1700">
              <a:latin typeface="Times New Roman"/>
              <a:cs typeface="Times New Roman"/>
            </a:endParaRPr>
          </a:p>
          <a:p>
            <a:pPr marL="699135" lvl="1" indent="-229235">
              <a:lnSpc>
                <a:spcPct val="100000"/>
              </a:lnSpc>
              <a:buClr>
                <a:srgbClr val="903062"/>
              </a:buClr>
              <a:buSzPct val="92500"/>
              <a:buFont typeface="Wingdings 2"/>
              <a:buChar char=""/>
              <a:tabLst>
                <a:tab pos="699770" algn="l"/>
              </a:tabLst>
            </a:pPr>
            <a:r>
              <a:rPr sz="2000" spc="-90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h</a:t>
            </a:r>
            <a:r>
              <a:rPr sz="2000" spc="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u</a:t>
            </a:r>
            <a:r>
              <a:rPr sz="2000" spc="-135" dirty="0">
                <a:latin typeface="Times New Roman"/>
                <a:cs typeface="Times New Roman"/>
              </a:rPr>
              <a:t>m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ons</a:t>
            </a:r>
            <a:r>
              <a:rPr sz="2000" spc="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 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qu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ll</a:t>
            </a:r>
            <a:r>
              <a:rPr sz="2000" dirty="0">
                <a:latin typeface="Times New Roman"/>
                <a:cs typeface="Times New Roman"/>
              </a:rPr>
              <a:t>y </a:t>
            </a:r>
            <a:r>
              <a:rPr sz="2000" spc="-25" dirty="0">
                <a:latin typeface="Times New Roman"/>
                <a:cs typeface="Times New Roman"/>
              </a:rPr>
              <a:t>r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10" dirty="0">
                <a:latin typeface="Times New Roman"/>
                <a:cs typeface="Times New Roman"/>
              </a:rPr>
              <a:t>l</a:t>
            </a:r>
            <a:r>
              <a:rPr sz="2000" spc="-35" dirty="0">
                <a:latin typeface="Times New Roman"/>
                <a:cs typeface="Times New Roman"/>
              </a:rPr>
              <a:t>e</a:t>
            </a:r>
            <a:r>
              <a:rPr sz="2000" spc="-150" dirty="0">
                <a:latin typeface="Times New Roman"/>
                <a:cs typeface="Times New Roman"/>
              </a:rPr>
              <a:t>v</a:t>
            </a:r>
            <a:r>
              <a:rPr sz="2000" spc="-3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nt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4"/>
              </a:spcBef>
              <a:buClr>
                <a:srgbClr val="903062"/>
              </a:buClr>
              <a:buFont typeface="Wingdings 2"/>
              <a:buChar char=""/>
            </a:pPr>
            <a:endParaRPr sz="17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241300" algn="l"/>
              </a:tabLst>
            </a:pPr>
            <a:r>
              <a:rPr sz="2350" spc="25" dirty="0">
                <a:latin typeface="Times New Roman"/>
                <a:cs typeface="Times New Roman"/>
              </a:rPr>
              <a:t>Q</a:t>
            </a:r>
            <a:r>
              <a:rPr sz="2350" spc="45" dirty="0">
                <a:latin typeface="Times New Roman"/>
                <a:cs typeface="Times New Roman"/>
              </a:rPr>
              <a:t>u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ry</a:t>
            </a:r>
            <a:r>
              <a:rPr sz="2350" spc="95" dirty="0">
                <a:latin typeface="Times New Roman"/>
                <a:cs typeface="Times New Roman"/>
              </a:rPr>
              <a:t> </a:t>
            </a:r>
            <a:r>
              <a:rPr sz="2350" spc="45" dirty="0">
                <a:latin typeface="Times New Roman"/>
                <a:cs typeface="Times New Roman"/>
              </a:rPr>
              <a:t>u</a:t>
            </a:r>
            <a:r>
              <a:rPr sz="2350" spc="-55" dirty="0">
                <a:latin typeface="Times New Roman"/>
                <a:cs typeface="Times New Roman"/>
              </a:rPr>
              <a:t>s</a:t>
            </a:r>
            <a:r>
              <a:rPr sz="2350" spc="45" dirty="0">
                <a:latin typeface="Times New Roman"/>
                <a:cs typeface="Times New Roman"/>
              </a:rPr>
              <a:t>u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10" dirty="0">
                <a:latin typeface="Times New Roman"/>
                <a:cs typeface="Times New Roman"/>
              </a:rPr>
              <a:t>ll</a:t>
            </a:r>
            <a:r>
              <a:rPr sz="2350" spc="10" dirty="0">
                <a:latin typeface="Times New Roman"/>
                <a:cs typeface="Times New Roman"/>
              </a:rPr>
              <a:t>y</a:t>
            </a:r>
            <a:r>
              <a:rPr sz="2350" spc="20" dirty="0">
                <a:latin typeface="Times New Roman"/>
                <a:cs typeface="Times New Roman"/>
              </a:rPr>
              <a:t> </a:t>
            </a:r>
            <a:r>
              <a:rPr sz="2350" spc="-55" dirty="0">
                <a:latin typeface="Times New Roman"/>
                <a:cs typeface="Times New Roman"/>
              </a:rPr>
              <a:t>s</a:t>
            </a:r>
            <a:r>
              <a:rPr sz="2350" spc="-30" dirty="0">
                <a:latin typeface="Times New Roman"/>
                <a:cs typeface="Times New Roman"/>
              </a:rPr>
              <a:t>p</a:t>
            </a:r>
            <a:r>
              <a:rPr sz="2350" spc="-40" dirty="0">
                <a:latin typeface="Times New Roman"/>
                <a:cs typeface="Times New Roman"/>
              </a:rPr>
              <a:t>ec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65" dirty="0">
                <a:latin typeface="Times New Roman"/>
                <a:cs typeface="Times New Roman"/>
              </a:rPr>
              <a:t>f</a:t>
            </a:r>
            <a:r>
              <a:rPr sz="2350" spc="60" dirty="0">
                <a:latin typeface="Times New Roman"/>
                <a:cs typeface="Times New Roman"/>
              </a:rPr>
              <a:t>i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10" dirty="0">
                <a:latin typeface="Times New Roman"/>
                <a:cs typeface="Times New Roman"/>
              </a:rPr>
              <a:t>d</a:t>
            </a:r>
            <a:r>
              <a:rPr sz="2350" dirty="0">
                <a:latin typeface="Times New Roman"/>
                <a:cs typeface="Times New Roman"/>
              </a:rPr>
              <a:t> </a:t>
            </a:r>
            <a:r>
              <a:rPr sz="2350" spc="-204" dirty="0">
                <a:latin typeface="Times New Roman"/>
                <a:cs typeface="Times New Roman"/>
              </a:rPr>
              <a:t> </a:t>
            </a:r>
            <a:r>
              <a:rPr sz="2350" spc="45" dirty="0">
                <a:latin typeface="Times New Roman"/>
                <a:cs typeface="Times New Roman"/>
              </a:rPr>
              <a:t>u</a:t>
            </a:r>
            <a:r>
              <a:rPr sz="2350" spc="-55" dirty="0">
                <a:latin typeface="Times New Roman"/>
                <a:cs typeface="Times New Roman"/>
              </a:rPr>
              <a:t>s</a:t>
            </a:r>
            <a:r>
              <a:rPr sz="2350" spc="-10" dirty="0">
                <a:latin typeface="Times New Roman"/>
                <a:cs typeface="Times New Roman"/>
              </a:rPr>
              <a:t>i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10" dirty="0">
                <a:latin typeface="Times New Roman"/>
                <a:cs typeface="Times New Roman"/>
              </a:rPr>
              <a:t>g</a:t>
            </a:r>
            <a:r>
              <a:rPr sz="2350" spc="95" dirty="0">
                <a:latin typeface="Times New Roman"/>
                <a:cs typeface="Times New Roman"/>
              </a:rPr>
              <a:t> </a:t>
            </a:r>
            <a:r>
              <a:rPr sz="2350" spc="15" dirty="0">
                <a:latin typeface="Times New Roman"/>
                <a:cs typeface="Times New Roman"/>
              </a:rPr>
              <a:t>B</a:t>
            </a:r>
            <a:r>
              <a:rPr sz="2350" spc="-30" dirty="0">
                <a:latin typeface="Times New Roman"/>
                <a:cs typeface="Times New Roman"/>
              </a:rPr>
              <a:t>oo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10" dirty="0">
                <a:latin typeface="Times New Roman"/>
                <a:cs typeface="Times New Roman"/>
              </a:rPr>
              <a:t>n</a:t>
            </a:r>
            <a:r>
              <a:rPr sz="2350" spc="165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op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35" dirty="0">
                <a:latin typeface="Times New Roman"/>
                <a:cs typeface="Times New Roman"/>
              </a:rPr>
              <a:t>a</a:t>
            </a:r>
            <a:r>
              <a:rPr sz="2350" spc="-10" dirty="0">
                <a:latin typeface="Times New Roman"/>
                <a:cs typeface="Times New Roman"/>
              </a:rPr>
              <a:t>t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rs</a:t>
            </a:r>
            <a:endParaRPr sz="2350">
              <a:latin typeface="Times New Roman"/>
              <a:cs typeface="Times New Roman"/>
            </a:endParaRPr>
          </a:p>
          <a:p>
            <a:pPr marL="561340" lvl="1" indent="-228600">
              <a:lnSpc>
                <a:spcPct val="100000"/>
              </a:lnSpc>
              <a:spcBef>
                <a:spcPts val="2000"/>
              </a:spcBef>
              <a:buClr>
                <a:srgbClr val="903062"/>
              </a:buClr>
              <a:buSzPct val="92500"/>
              <a:buFont typeface="Wingdings 2"/>
              <a:buChar char=""/>
              <a:tabLst>
                <a:tab pos="561975" algn="l"/>
              </a:tabLst>
            </a:pPr>
            <a:r>
              <a:rPr sz="2000" spc="-90" dirty="0">
                <a:latin typeface="Times New Roman"/>
                <a:cs typeface="Times New Roman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ND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spc="2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20" dirty="0">
                <a:latin typeface="Times New Roman"/>
                <a:cs typeface="Times New Roman"/>
              </a:rPr>
              <a:t>N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2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5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k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g</a:t>
            </a:r>
            <a:r>
              <a:rPr sz="2800" spc="-254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55" dirty="0">
                <a:solidFill>
                  <a:srgbClr val="FFFFFF"/>
                </a:solidFill>
                <a:latin typeface="Gill Sans MT"/>
                <a:cs typeface="Gill Sans MT"/>
              </a:rPr>
              <a:t>(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1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)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171" y="1739386"/>
            <a:ext cx="10234930" cy="996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indent="-301625">
              <a:lnSpc>
                <a:spcPts val="2400"/>
              </a:lnSpc>
              <a:buClr>
                <a:srgbClr val="903062"/>
              </a:buClr>
              <a:buSzPct val="90909"/>
              <a:buFont typeface="Wingdings 2"/>
              <a:buChar char=""/>
              <a:tabLst>
                <a:tab pos="314960" algn="l"/>
                <a:tab pos="5429885" algn="l"/>
              </a:tabLst>
            </a:pPr>
            <a:r>
              <a:rPr sz="2200" spc="10" dirty="0">
                <a:latin typeface="Times New Roman"/>
                <a:cs typeface="Times New Roman"/>
              </a:rPr>
              <a:t>T</a:t>
            </a:r>
            <a:r>
              <a:rPr sz="2200" spc="-25" dirty="0">
                <a:latin typeface="Times New Roman"/>
                <a:cs typeface="Times New Roman"/>
              </a:rPr>
              <a:t>h</a:t>
            </a:r>
            <a:r>
              <a:rPr sz="2200" spc="5" dirty="0">
                <a:latin typeface="Times New Roman"/>
                <a:cs typeface="Times New Roman"/>
              </a:rPr>
              <a:t>e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-70" dirty="0">
                <a:latin typeface="Times New Roman"/>
                <a:cs typeface="Times New Roman"/>
              </a:rPr>
              <a:t>m</a:t>
            </a:r>
            <a:r>
              <a:rPr sz="2200" spc="-30" dirty="0">
                <a:latin typeface="Times New Roman"/>
                <a:cs typeface="Times New Roman"/>
              </a:rPr>
              <a:t>p</a:t>
            </a:r>
            <a:r>
              <a:rPr sz="2200" spc="25" dirty="0">
                <a:latin typeface="Times New Roman"/>
                <a:cs typeface="Times New Roman"/>
              </a:rPr>
              <a:t>l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spc="120" dirty="0">
                <a:latin typeface="Times New Roman"/>
                <a:cs typeface="Times New Roman"/>
              </a:rPr>
              <a:t> 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15" dirty="0">
                <a:latin typeface="Times New Roman"/>
                <a:cs typeface="Times New Roman"/>
              </a:rPr>
              <a:t>c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5" dirty="0">
                <a:latin typeface="Times New Roman"/>
                <a:cs typeface="Times New Roman"/>
              </a:rPr>
              <a:t>e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f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5" dirty="0">
                <a:latin typeface="Times New Roman"/>
                <a:cs typeface="Times New Roman"/>
              </a:rPr>
              <a:t>r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40" dirty="0">
                <a:latin typeface="Times New Roman"/>
                <a:cs typeface="Times New Roman"/>
              </a:rPr>
              <a:t>d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15" dirty="0">
                <a:latin typeface="Times New Roman"/>
                <a:cs typeface="Times New Roman"/>
              </a:rPr>
              <a:t>c</a:t>
            </a:r>
            <a:r>
              <a:rPr sz="2200" spc="-30" dirty="0">
                <a:latin typeface="Times New Roman"/>
                <a:cs typeface="Times New Roman"/>
              </a:rPr>
              <a:t>u</a:t>
            </a:r>
            <a:r>
              <a:rPr sz="2200" spc="-70" dirty="0">
                <a:latin typeface="Times New Roman"/>
                <a:cs typeface="Times New Roman"/>
              </a:rPr>
              <a:t>m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10" dirty="0">
                <a:latin typeface="Times New Roman"/>
                <a:cs typeface="Times New Roman"/>
              </a:rPr>
              <a:t>d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5" dirty="0">
                <a:latin typeface="Times New Roman"/>
                <a:cs typeface="Times New Roman"/>
              </a:rPr>
              <a:t>s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j</a:t>
            </a:r>
            <a:r>
              <a:rPr sz="2200" spc="-30" dirty="0">
                <a:latin typeface="Times New Roman"/>
                <a:cs typeface="Times New Roman"/>
              </a:rPr>
              <a:t>u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spc="125" dirty="0">
                <a:latin typeface="Times New Roman"/>
                <a:cs typeface="Times New Roman"/>
              </a:rPr>
              <a:t> </a:t>
            </a:r>
            <a:r>
              <a:rPr sz="2200" i="1" spc="25" dirty="0">
                <a:latin typeface="Times New Roman"/>
                <a:cs typeface="Times New Roman"/>
              </a:rPr>
              <a:t>i</a:t>
            </a:r>
            <a:r>
              <a:rPr sz="2200" i="1" spc="40" dirty="0">
                <a:latin typeface="Times New Roman"/>
                <a:cs typeface="Times New Roman"/>
              </a:rPr>
              <a:t>d</a:t>
            </a:r>
            <a:r>
              <a:rPr sz="2200" i="1" spc="5" dirty="0">
                <a:latin typeface="Times New Roman"/>
                <a:cs typeface="Times New Roman"/>
              </a:rPr>
              <a:t>f</a:t>
            </a:r>
            <a:r>
              <a:rPr sz="2200" i="1" dirty="0">
                <a:latin typeface="Times New Roman"/>
                <a:cs typeface="Times New Roman"/>
              </a:rPr>
              <a:t>	</a:t>
            </a:r>
            <a:r>
              <a:rPr sz="2200" spc="-90" dirty="0">
                <a:latin typeface="Times New Roman"/>
                <a:cs typeface="Times New Roman"/>
              </a:rPr>
              <a:t>w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-30" dirty="0">
                <a:latin typeface="Times New Roman"/>
                <a:cs typeface="Times New Roman"/>
              </a:rPr>
              <a:t>gh</a:t>
            </a:r>
            <a:r>
              <a:rPr sz="2200" spc="25" dirty="0">
                <a:latin typeface="Times New Roman"/>
                <a:cs typeface="Times New Roman"/>
              </a:rPr>
              <a:t>ti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10" dirty="0">
                <a:latin typeface="Times New Roman"/>
                <a:cs typeface="Times New Roman"/>
              </a:rPr>
              <a:t>g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5" dirty="0">
                <a:latin typeface="Times New Roman"/>
                <a:cs typeface="Times New Roman"/>
              </a:rPr>
              <a:t>f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30" dirty="0">
                <a:latin typeface="Times New Roman"/>
                <a:cs typeface="Times New Roman"/>
              </a:rPr>
              <a:t>h</a:t>
            </a:r>
            <a:r>
              <a:rPr sz="2200" spc="5" dirty="0">
                <a:latin typeface="Times New Roman"/>
                <a:cs typeface="Times New Roman"/>
              </a:rPr>
              <a:t>e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qu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10" dirty="0">
                <a:latin typeface="Times New Roman"/>
                <a:cs typeface="Times New Roman"/>
              </a:rPr>
              <a:t>y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-70" dirty="0">
                <a:latin typeface="Times New Roman"/>
                <a:cs typeface="Times New Roman"/>
              </a:rPr>
              <a:t>m</a:t>
            </a:r>
            <a:r>
              <a:rPr sz="2200" spc="5" dirty="0">
                <a:latin typeface="Times New Roman"/>
                <a:cs typeface="Times New Roman"/>
              </a:rPr>
              <a:t>s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p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75" dirty="0">
                <a:latin typeface="Times New Roman"/>
                <a:cs typeface="Times New Roman"/>
              </a:rPr>
              <a:t>s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10" dirty="0">
                <a:latin typeface="Times New Roman"/>
                <a:cs typeface="Times New Roman"/>
              </a:rPr>
              <a:t>n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30" dirty="0">
                <a:latin typeface="Times New Roman"/>
                <a:cs typeface="Times New Roman"/>
              </a:rPr>
              <a:t>h</a:t>
            </a:r>
            <a:r>
              <a:rPr sz="2200" spc="5" dirty="0">
                <a:latin typeface="Times New Roman"/>
                <a:cs typeface="Times New Roman"/>
              </a:rPr>
              <a:t>e</a:t>
            </a:r>
            <a:endParaRPr sz="2200">
              <a:latin typeface="Times New Roman"/>
              <a:cs typeface="Times New Roman"/>
            </a:endParaRPr>
          </a:p>
          <a:p>
            <a:pPr marL="314325">
              <a:lnSpc>
                <a:spcPts val="2400"/>
              </a:lnSpc>
            </a:pPr>
            <a:r>
              <a:rPr sz="2200" spc="40" dirty="0">
                <a:latin typeface="Times New Roman"/>
                <a:cs typeface="Times New Roman"/>
              </a:rPr>
              <a:t>d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15" dirty="0">
                <a:latin typeface="Times New Roman"/>
                <a:cs typeface="Times New Roman"/>
              </a:rPr>
              <a:t>c</a:t>
            </a:r>
            <a:r>
              <a:rPr sz="2200" spc="-30" dirty="0">
                <a:latin typeface="Times New Roman"/>
                <a:cs typeface="Times New Roman"/>
              </a:rPr>
              <a:t>u</a:t>
            </a:r>
            <a:r>
              <a:rPr sz="2200" spc="-70" dirty="0">
                <a:latin typeface="Times New Roman"/>
                <a:cs typeface="Times New Roman"/>
              </a:rPr>
              <a:t>m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5" dirty="0">
                <a:latin typeface="Times New Roman"/>
                <a:cs typeface="Times New Roman"/>
              </a:rPr>
              <a:t>: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[</a:t>
            </a:r>
            <a:r>
              <a:rPr sz="2200" spc="25" dirty="0">
                <a:latin typeface="Times New Roman"/>
                <a:cs typeface="Times New Roman"/>
              </a:rPr>
              <a:t>l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10" dirty="0">
                <a:latin typeface="Times New Roman"/>
                <a:cs typeface="Times New Roman"/>
              </a:rPr>
              <a:t>g</a:t>
            </a:r>
            <a:r>
              <a:rPr sz="2200" spc="-20" dirty="0">
                <a:latin typeface="Times New Roman"/>
                <a:cs typeface="Times New Roman"/>
              </a:rPr>
              <a:t> N</a:t>
            </a:r>
            <a:r>
              <a:rPr sz="2200" spc="-45" dirty="0">
                <a:latin typeface="Times New Roman"/>
                <a:cs typeface="Times New Roman"/>
              </a:rPr>
              <a:t>/</a:t>
            </a:r>
            <a:r>
              <a:rPr sz="2200" spc="40" dirty="0">
                <a:latin typeface="Times New Roman"/>
                <a:cs typeface="Times New Roman"/>
              </a:rPr>
              <a:t>d</a:t>
            </a:r>
            <a:r>
              <a:rPr sz="2200" spc="-20" dirty="0">
                <a:latin typeface="Times New Roman"/>
                <a:cs typeface="Times New Roman"/>
              </a:rPr>
              <a:t>f</a:t>
            </a:r>
            <a:r>
              <a:rPr sz="2200" spc="5" dirty="0">
                <a:latin typeface="Times New Roman"/>
                <a:cs typeface="Times New Roman"/>
              </a:rPr>
              <a:t>]</a:t>
            </a:r>
            <a:endParaRPr sz="2200">
              <a:latin typeface="Times New Roman"/>
              <a:cs typeface="Times New Roman"/>
            </a:endParaRPr>
          </a:p>
          <a:p>
            <a:pPr marL="314325" indent="-301625">
              <a:lnSpc>
                <a:spcPct val="100000"/>
              </a:lnSpc>
              <a:spcBef>
                <a:spcPts val="605"/>
              </a:spcBef>
              <a:buClr>
                <a:srgbClr val="903062"/>
              </a:buClr>
              <a:buSzPct val="90909"/>
              <a:buFont typeface="Wingdings 2"/>
              <a:buChar char=""/>
              <a:tabLst>
                <a:tab pos="314960" algn="l"/>
                <a:tab pos="1769110" algn="l"/>
              </a:tabLst>
            </a:pPr>
            <a:r>
              <a:rPr sz="2200" spc="-95" dirty="0">
                <a:latin typeface="Times New Roman"/>
                <a:cs typeface="Times New Roman"/>
              </a:rPr>
              <a:t>I</a:t>
            </a:r>
            <a:r>
              <a:rPr sz="2200" spc="-70" dirty="0">
                <a:latin typeface="Times New Roman"/>
                <a:cs typeface="Times New Roman"/>
              </a:rPr>
              <a:t>m</a:t>
            </a:r>
            <a:r>
              <a:rPr sz="2200" spc="-30" dirty="0">
                <a:latin typeface="Times New Roman"/>
                <a:cs typeface="Times New Roman"/>
              </a:rPr>
              <a:t>p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-30" dirty="0">
                <a:latin typeface="Times New Roman"/>
                <a:cs typeface="Times New Roman"/>
              </a:rPr>
              <a:t>ov</a:t>
            </a:r>
            <a:r>
              <a:rPr sz="2200" spc="5" dirty="0">
                <a:latin typeface="Times New Roman"/>
                <a:cs typeface="Times New Roman"/>
              </a:rPr>
              <a:t>e</a:t>
            </a:r>
            <a:r>
              <a:rPr sz="2200" spc="185" dirty="0">
                <a:latin typeface="Times New Roman"/>
                <a:cs typeface="Times New Roman"/>
              </a:rPr>
              <a:t> </a:t>
            </a:r>
            <a:r>
              <a:rPr sz="2200" i="1" spc="25" dirty="0">
                <a:latin typeface="Times New Roman"/>
                <a:cs typeface="Times New Roman"/>
              </a:rPr>
              <a:t>i</a:t>
            </a:r>
            <a:r>
              <a:rPr sz="2200" i="1" spc="40" dirty="0">
                <a:latin typeface="Times New Roman"/>
                <a:cs typeface="Times New Roman"/>
              </a:rPr>
              <a:t>d</a:t>
            </a:r>
            <a:r>
              <a:rPr sz="2200" i="1" spc="5" dirty="0">
                <a:latin typeface="Times New Roman"/>
                <a:cs typeface="Times New Roman"/>
              </a:rPr>
              <a:t>f</a:t>
            </a:r>
            <a:r>
              <a:rPr sz="2200" i="1" dirty="0">
                <a:latin typeface="Times New Roman"/>
                <a:cs typeface="Times New Roman"/>
              </a:rPr>
              <a:t>	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15" dirty="0">
                <a:latin typeface="Times New Roman"/>
                <a:cs typeface="Times New Roman"/>
              </a:rPr>
              <a:t>m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b</a:t>
            </a:r>
            <a:r>
              <a:rPr sz="2200" spc="10" dirty="0">
                <a:latin typeface="Times New Roman"/>
                <a:cs typeface="Times New Roman"/>
              </a:rPr>
              <a:t>y</a:t>
            </a:r>
            <a:r>
              <a:rPr sz="2200" spc="-20" dirty="0">
                <a:latin typeface="Times New Roman"/>
                <a:cs typeface="Times New Roman"/>
              </a:rPr>
              <a:t> f</a:t>
            </a:r>
            <a:r>
              <a:rPr sz="2200" spc="15" dirty="0">
                <a:latin typeface="Times New Roman"/>
                <a:cs typeface="Times New Roman"/>
              </a:rPr>
              <a:t>ac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10" dirty="0">
                <a:latin typeface="Times New Roman"/>
                <a:cs typeface="Times New Roman"/>
              </a:rPr>
              <a:t>g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i</a:t>
            </a:r>
            <a:r>
              <a:rPr sz="2200" spc="10" dirty="0">
                <a:latin typeface="Times New Roman"/>
                <a:cs typeface="Times New Roman"/>
              </a:rPr>
              <a:t>n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20" dirty="0">
                <a:latin typeface="Times New Roman"/>
                <a:cs typeface="Times New Roman"/>
              </a:rPr>
              <a:t>r</a:t>
            </a:r>
            <a:r>
              <a:rPr sz="2200" spc="15" dirty="0">
                <a:latin typeface="Times New Roman"/>
                <a:cs typeface="Times New Roman"/>
              </a:rPr>
              <a:t>m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fr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qu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15" dirty="0">
                <a:latin typeface="Times New Roman"/>
                <a:cs typeface="Times New Roman"/>
              </a:rPr>
              <a:t>c</a:t>
            </a:r>
            <a:r>
              <a:rPr sz="2200" spc="10" dirty="0">
                <a:latin typeface="Times New Roman"/>
                <a:cs typeface="Times New Roman"/>
              </a:rPr>
              <a:t>y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a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10" dirty="0">
                <a:latin typeface="Times New Roman"/>
                <a:cs typeface="Times New Roman"/>
              </a:rPr>
              <a:t>d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40" dirty="0">
                <a:latin typeface="Times New Roman"/>
                <a:cs typeface="Times New Roman"/>
              </a:rPr>
              <a:t>d</a:t>
            </a:r>
            <a:r>
              <a:rPr sz="2200" spc="-30" dirty="0">
                <a:latin typeface="Times New Roman"/>
                <a:cs typeface="Times New Roman"/>
              </a:rPr>
              <a:t>o</a:t>
            </a:r>
            <a:r>
              <a:rPr sz="2200" spc="15" dirty="0">
                <a:latin typeface="Times New Roman"/>
                <a:cs typeface="Times New Roman"/>
              </a:rPr>
              <a:t>c</a:t>
            </a:r>
            <a:r>
              <a:rPr sz="2200" spc="-30" dirty="0">
                <a:latin typeface="Times New Roman"/>
                <a:cs typeface="Times New Roman"/>
              </a:rPr>
              <a:t>u</a:t>
            </a:r>
            <a:r>
              <a:rPr sz="2200" spc="-70" dirty="0">
                <a:latin typeface="Times New Roman"/>
                <a:cs typeface="Times New Roman"/>
              </a:rPr>
              <a:t>m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n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l</a:t>
            </a:r>
            <a:r>
              <a:rPr sz="2200" spc="15" dirty="0">
                <a:latin typeface="Times New Roman"/>
                <a:cs typeface="Times New Roman"/>
              </a:rPr>
              <a:t>e</a:t>
            </a:r>
            <a:r>
              <a:rPr sz="2200" spc="-30" dirty="0">
                <a:latin typeface="Times New Roman"/>
                <a:cs typeface="Times New Roman"/>
              </a:rPr>
              <a:t>ng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30" dirty="0">
                <a:latin typeface="Times New Roman"/>
                <a:cs typeface="Times New Roman"/>
              </a:rPr>
              <a:t>h</a:t>
            </a:r>
            <a:r>
              <a:rPr sz="2200" spc="5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72767" y="3227832"/>
            <a:ext cx="5458967" cy="740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77441" y="4422442"/>
            <a:ext cx="10181590" cy="202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50" indent="-311150">
              <a:lnSpc>
                <a:spcPct val="100000"/>
              </a:lnSpc>
              <a:buClr>
                <a:srgbClr val="903062"/>
              </a:buClr>
              <a:buSzPct val="93548"/>
              <a:buFont typeface="Wingdings 2"/>
              <a:buChar char=""/>
              <a:tabLst>
                <a:tab pos="324485" algn="l"/>
              </a:tabLst>
            </a:pP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-15" dirty="0">
                <a:latin typeface="Times New Roman"/>
                <a:cs typeface="Times New Roman"/>
              </a:rPr>
              <a:t>f</a:t>
            </a:r>
            <a:r>
              <a:rPr sz="1575" spc="-15" baseline="-18518" dirty="0">
                <a:latin typeface="Times New Roman"/>
                <a:cs typeface="Times New Roman"/>
              </a:rPr>
              <a:t>t</a:t>
            </a:r>
            <a:r>
              <a:rPr sz="1575" spc="22" baseline="-18518" dirty="0">
                <a:latin typeface="Times New Roman"/>
                <a:cs typeface="Times New Roman"/>
              </a:rPr>
              <a:t>d</a:t>
            </a:r>
            <a:r>
              <a:rPr sz="1575" spc="89" baseline="-18518" dirty="0">
                <a:latin typeface="Times New Roman"/>
                <a:cs typeface="Times New Roman"/>
              </a:rPr>
              <a:t> </a:t>
            </a:r>
            <a:r>
              <a:rPr sz="1550" spc="5" dirty="0">
                <a:latin typeface="Times New Roman"/>
                <a:cs typeface="Times New Roman"/>
              </a:rPr>
              <a:t>:</a:t>
            </a:r>
            <a:r>
              <a:rPr sz="1550" spc="30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15" dirty="0">
                <a:latin typeface="Times New Roman"/>
                <a:cs typeface="Times New Roman"/>
              </a:rPr>
              <a:t>r</a:t>
            </a:r>
            <a:r>
              <a:rPr sz="1550" spc="20" dirty="0">
                <a:latin typeface="Times New Roman"/>
                <a:cs typeface="Times New Roman"/>
              </a:rPr>
              <a:t>m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1550" spc="-15" dirty="0">
                <a:latin typeface="Times New Roman"/>
                <a:cs typeface="Times New Roman"/>
              </a:rPr>
              <a:t>fr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15" dirty="0">
                <a:latin typeface="Times New Roman"/>
                <a:cs typeface="Times New Roman"/>
              </a:rPr>
              <a:t>qu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20" dirty="0">
                <a:latin typeface="Times New Roman"/>
                <a:cs typeface="Times New Roman"/>
              </a:rPr>
              <a:t>c</a:t>
            </a:r>
            <a:r>
              <a:rPr sz="1550" spc="15" dirty="0">
                <a:latin typeface="Times New Roman"/>
                <a:cs typeface="Times New Roman"/>
              </a:rPr>
              <a:t>y</a:t>
            </a:r>
            <a:r>
              <a:rPr sz="1550" spc="185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i</a:t>
            </a:r>
            <a:r>
              <a:rPr sz="1550" spc="15" dirty="0">
                <a:latin typeface="Times New Roman"/>
                <a:cs typeface="Times New Roman"/>
              </a:rPr>
              <a:t>n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do</a:t>
            </a:r>
            <a:r>
              <a:rPr sz="1550" spc="20" dirty="0">
                <a:latin typeface="Times New Roman"/>
                <a:cs typeface="Times New Roman"/>
              </a:rPr>
              <a:t>c</a:t>
            </a:r>
            <a:r>
              <a:rPr sz="1550" spc="15" dirty="0">
                <a:latin typeface="Times New Roman"/>
                <a:cs typeface="Times New Roman"/>
              </a:rPr>
              <a:t>u</a:t>
            </a:r>
            <a:r>
              <a:rPr sz="1550" spc="-65" dirty="0">
                <a:latin typeface="Times New Roman"/>
                <a:cs typeface="Times New Roman"/>
              </a:rPr>
              <a:t>m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5" dirty="0">
                <a:latin typeface="Times New Roman"/>
                <a:cs typeface="Times New Roman"/>
              </a:rPr>
              <a:t>t</a:t>
            </a:r>
            <a:r>
              <a:rPr sz="1550" spc="17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d</a:t>
            </a:r>
            <a:endParaRPr sz="1550">
              <a:latin typeface="Times New Roman"/>
              <a:cs typeface="Times New Roman"/>
            </a:endParaRPr>
          </a:p>
          <a:p>
            <a:pPr marL="323850" indent="-311150">
              <a:lnSpc>
                <a:spcPct val="100000"/>
              </a:lnSpc>
              <a:spcBef>
                <a:spcPts val="665"/>
              </a:spcBef>
              <a:buClr>
                <a:srgbClr val="903062"/>
              </a:buClr>
              <a:buSzPct val="93548"/>
              <a:buFont typeface="Wingdings 2"/>
              <a:buChar char=""/>
              <a:tabLst>
                <a:tab pos="324485" algn="l"/>
              </a:tabLst>
            </a:pPr>
            <a:r>
              <a:rPr sz="1550" spc="-95" dirty="0">
                <a:latin typeface="Times New Roman"/>
                <a:cs typeface="Times New Roman"/>
              </a:rPr>
              <a:t>L</a:t>
            </a:r>
            <a:r>
              <a:rPr sz="1575" spc="22" baseline="-18518" dirty="0">
                <a:latin typeface="Times New Roman"/>
                <a:cs typeface="Times New Roman"/>
              </a:rPr>
              <a:t>d</a:t>
            </a:r>
            <a:r>
              <a:rPr sz="1575" baseline="-18518" dirty="0">
                <a:latin typeface="Times New Roman"/>
                <a:cs typeface="Times New Roman"/>
              </a:rPr>
              <a:t> </a:t>
            </a:r>
            <a:r>
              <a:rPr sz="1575" spc="-202" baseline="-18518" dirty="0">
                <a:latin typeface="Times New Roman"/>
                <a:cs typeface="Times New Roman"/>
              </a:rPr>
              <a:t> </a:t>
            </a:r>
            <a:r>
              <a:rPr sz="1550" spc="-15" dirty="0">
                <a:latin typeface="Times New Roman"/>
                <a:cs typeface="Times New Roman"/>
              </a:rPr>
              <a:t>(</a:t>
            </a:r>
            <a:r>
              <a:rPr sz="1550" spc="-90" dirty="0">
                <a:latin typeface="Times New Roman"/>
                <a:cs typeface="Times New Roman"/>
              </a:rPr>
              <a:t>L</a:t>
            </a:r>
            <a:r>
              <a:rPr sz="1575" spc="37" baseline="-18518" dirty="0">
                <a:latin typeface="Times New Roman"/>
                <a:cs typeface="Times New Roman"/>
              </a:rPr>
              <a:t>a</a:t>
            </a:r>
            <a:r>
              <a:rPr sz="1575" spc="-37" baseline="-18518" dirty="0">
                <a:latin typeface="Times New Roman"/>
                <a:cs typeface="Times New Roman"/>
              </a:rPr>
              <a:t>v</a:t>
            </a:r>
            <a:r>
              <a:rPr sz="1575" spc="15" baseline="-18518" dirty="0">
                <a:latin typeface="Times New Roman"/>
                <a:cs typeface="Times New Roman"/>
              </a:rPr>
              <a:t>e</a:t>
            </a:r>
            <a:r>
              <a:rPr sz="1575" baseline="-18518" dirty="0">
                <a:latin typeface="Times New Roman"/>
                <a:cs typeface="Times New Roman"/>
              </a:rPr>
              <a:t>  </a:t>
            </a:r>
            <a:r>
              <a:rPr sz="1550" spc="-15" dirty="0">
                <a:latin typeface="Times New Roman"/>
                <a:cs typeface="Times New Roman"/>
              </a:rPr>
              <a:t>)</a:t>
            </a:r>
            <a:r>
              <a:rPr sz="1550" spc="5" dirty="0">
                <a:latin typeface="Times New Roman"/>
                <a:cs typeface="Times New Roman"/>
              </a:rPr>
              <a:t>:</a:t>
            </a:r>
            <a:r>
              <a:rPr sz="1550" spc="30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l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60" dirty="0">
                <a:latin typeface="Times New Roman"/>
                <a:cs typeface="Times New Roman"/>
              </a:rPr>
              <a:t>ng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15" dirty="0">
                <a:latin typeface="Times New Roman"/>
                <a:cs typeface="Times New Roman"/>
              </a:rPr>
              <a:t>h</a:t>
            </a:r>
            <a:r>
              <a:rPr sz="1550" spc="185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of</a:t>
            </a:r>
            <a:r>
              <a:rPr sz="1550" spc="9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do</a:t>
            </a:r>
            <a:r>
              <a:rPr sz="1550" spc="20" dirty="0">
                <a:latin typeface="Times New Roman"/>
                <a:cs typeface="Times New Roman"/>
              </a:rPr>
              <a:t>c</a:t>
            </a:r>
            <a:r>
              <a:rPr sz="1550" spc="15" dirty="0">
                <a:latin typeface="Times New Roman"/>
                <a:cs typeface="Times New Roman"/>
              </a:rPr>
              <a:t>u</a:t>
            </a:r>
            <a:r>
              <a:rPr sz="1550" spc="-65" dirty="0">
                <a:latin typeface="Times New Roman"/>
                <a:cs typeface="Times New Roman"/>
              </a:rPr>
              <a:t>m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5" dirty="0">
                <a:latin typeface="Times New Roman"/>
                <a:cs typeface="Times New Roman"/>
              </a:rPr>
              <a:t>t</a:t>
            </a:r>
            <a:r>
              <a:rPr sz="1550" spc="17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d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1550" spc="-15" dirty="0">
                <a:latin typeface="Times New Roman"/>
                <a:cs typeface="Times New Roman"/>
              </a:rPr>
              <a:t>(</a:t>
            </a:r>
            <a:r>
              <a:rPr sz="1550" spc="20" dirty="0">
                <a:latin typeface="Times New Roman"/>
                <a:cs typeface="Times New Roman"/>
              </a:rPr>
              <a:t>a</a:t>
            </a:r>
            <a:r>
              <a:rPr sz="1550" spc="15" dirty="0">
                <a:latin typeface="Times New Roman"/>
                <a:cs typeface="Times New Roman"/>
              </a:rPr>
              <a:t>v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15" dirty="0">
                <a:latin typeface="Times New Roman"/>
                <a:cs typeface="Times New Roman"/>
              </a:rPr>
              <a:t>r</a:t>
            </a:r>
            <a:r>
              <a:rPr sz="1550" spc="20" dirty="0">
                <a:latin typeface="Times New Roman"/>
                <a:cs typeface="Times New Roman"/>
              </a:rPr>
              <a:t>a</a:t>
            </a:r>
            <a:r>
              <a:rPr sz="1550" spc="-60" dirty="0">
                <a:latin typeface="Times New Roman"/>
                <a:cs typeface="Times New Roman"/>
              </a:rPr>
              <a:t>g</a:t>
            </a:r>
            <a:r>
              <a:rPr sz="1550" spc="10" dirty="0">
                <a:latin typeface="Times New Roman"/>
                <a:cs typeface="Times New Roman"/>
              </a:rPr>
              <a:t>e</a:t>
            </a:r>
            <a:r>
              <a:rPr sz="1550" spc="12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do</a:t>
            </a:r>
            <a:r>
              <a:rPr sz="1550" spc="20" dirty="0">
                <a:latin typeface="Times New Roman"/>
                <a:cs typeface="Times New Roman"/>
              </a:rPr>
              <a:t>c</a:t>
            </a:r>
            <a:r>
              <a:rPr sz="1550" spc="15" dirty="0">
                <a:latin typeface="Times New Roman"/>
                <a:cs typeface="Times New Roman"/>
              </a:rPr>
              <a:t>u</a:t>
            </a:r>
            <a:r>
              <a:rPr sz="1550" spc="-65" dirty="0">
                <a:latin typeface="Times New Roman"/>
                <a:cs typeface="Times New Roman"/>
              </a:rPr>
              <a:t>m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5" dirty="0">
                <a:latin typeface="Times New Roman"/>
                <a:cs typeface="Times New Roman"/>
              </a:rPr>
              <a:t>t</a:t>
            </a:r>
            <a:r>
              <a:rPr sz="1550" spc="175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l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60" dirty="0">
                <a:latin typeface="Times New Roman"/>
                <a:cs typeface="Times New Roman"/>
              </a:rPr>
              <a:t>ng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15" dirty="0">
                <a:latin typeface="Times New Roman"/>
                <a:cs typeface="Times New Roman"/>
              </a:rPr>
              <a:t>h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-130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i</a:t>
            </a:r>
            <a:r>
              <a:rPr sz="1550" spc="15" dirty="0">
                <a:latin typeface="Times New Roman"/>
                <a:cs typeface="Times New Roman"/>
              </a:rPr>
              <a:t>n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-60" dirty="0">
                <a:latin typeface="Times New Roman"/>
                <a:cs typeface="Times New Roman"/>
              </a:rPr>
              <a:t>h</a:t>
            </a:r>
            <a:r>
              <a:rPr sz="1550" spc="10" dirty="0">
                <a:latin typeface="Times New Roman"/>
                <a:cs typeface="Times New Roman"/>
              </a:rPr>
              <a:t>e</a:t>
            </a:r>
            <a:r>
              <a:rPr sz="1550" spc="55" dirty="0">
                <a:latin typeface="Times New Roman"/>
                <a:cs typeface="Times New Roman"/>
              </a:rPr>
              <a:t> </a:t>
            </a:r>
            <a:r>
              <a:rPr sz="1550" spc="-45" dirty="0">
                <a:latin typeface="Times New Roman"/>
                <a:cs typeface="Times New Roman"/>
              </a:rPr>
              <a:t>w</a:t>
            </a:r>
            <a:r>
              <a:rPr sz="1550" spc="-60" dirty="0">
                <a:latin typeface="Times New Roman"/>
                <a:cs typeface="Times New Roman"/>
              </a:rPr>
              <a:t>h</a:t>
            </a:r>
            <a:r>
              <a:rPr sz="1550" spc="15" dirty="0">
                <a:latin typeface="Times New Roman"/>
                <a:cs typeface="Times New Roman"/>
              </a:rPr>
              <a:t>o</a:t>
            </a:r>
            <a:r>
              <a:rPr sz="1550" spc="-5" dirty="0">
                <a:latin typeface="Times New Roman"/>
                <a:cs typeface="Times New Roman"/>
              </a:rPr>
              <a:t>l</a:t>
            </a:r>
            <a:r>
              <a:rPr sz="1550" spc="10" dirty="0">
                <a:latin typeface="Times New Roman"/>
                <a:cs typeface="Times New Roman"/>
              </a:rPr>
              <a:t>e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-190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Times New Roman"/>
                <a:cs typeface="Times New Roman"/>
              </a:rPr>
              <a:t>c</a:t>
            </a:r>
            <a:r>
              <a:rPr sz="1550" spc="15" dirty="0">
                <a:latin typeface="Times New Roman"/>
                <a:cs typeface="Times New Roman"/>
              </a:rPr>
              <a:t>o</a:t>
            </a:r>
            <a:r>
              <a:rPr sz="1550" spc="-5" dirty="0">
                <a:latin typeface="Times New Roman"/>
                <a:cs typeface="Times New Roman"/>
              </a:rPr>
              <a:t>ll</a:t>
            </a:r>
            <a:r>
              <a:rPr sz="1550" spc="20" dirty="0">
                <a:latin typeface="Times New Roman"/>
                <a:cs typeface="Times New Roman"/>
              </a:rPr>
              <a:t>ec</a:t>
            </a:r>
            <a:r>
              <a:rPr sz="1550" spc="-5" dirty="0">
                <a:latin typeface="Times New Roman"/>
                <a:cs typeface="Times New Roman"/>
              </a:rPr>
              <a:t>ti</a:t>
            </a:r>
            <a:r>
              <a:rPr sz="1550" spc="15" dirty="0">
                <a:latin typeface="Times New Roman"/>
                <a:cs typeface="Times New Roman"/>
              </a:rPr>
              <a:t>o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10" dirty="0"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 marL="323850" indent="-311150">
              <a:lnSpc>
                <a:spcPct val="100000"/>
              </a:lnSpc>
              <a:spcBef>
                <a:spcPts val="660"/>
              </a:spcBef>
              <a:buClr>
                <a:srgbClr val="903062"/>
              </a:buClr>
              <a:buSzPct val="93548"/>
              <a:buFont typeface="Wingdings 2"/>
              <a:buChar char=""/>
              <a:tabLst>
                <a:tab pos="324485" algn="l"/>
              </a:tabLst>
            </a:pPr>
            <a:r>
              <a:rPr sz="1550" spc="10" dirty="0">
                <a:latin typeface="Times New Roman"/>
                <a:cs typeface="Times New Roman"/>
              </a:rPr>
              <a:t>k</a:t>
            </a:r>
            <a:r>
              <a:rPr sz="1575" spc="-44" baseline="-18518" dirty="0">
                <a:latin typeface="Times New Roman"/>
                <a:cs typeface="Times New Roman"/>
              </a:rPr>
              <a:t>1</a:t>
            </a:r>
            <a:r>
              <a:rPr sz="1550" spc="5" dirty="0">
                <a:latin typeface="Times New Roman"/>
                <a:cs typeface="Times New Roman"/>
              </a:rPr>
              <a:t>:</a:t>
            </a:r>
            <a:r>
              <a:rPr sz="1550" spc="30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15" dirty="0">
                <a:latin typeface="Times New Roman"/>
                <a:cs typeface="Times New Roman"/>
              </a:rPr>
              <a:t>u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-5" dirty="0">
                <a:latin typeface="Times New Roman"/>
                <a:cs typeface="Times New Roman"/>
              </a:rPr>
              <a:t>i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15" dirty="0">
                <a:latin typeface="Times New Roman"/>
                <a:cs typeface="Times New Roman"/>
              </a:rPr>
              <a:t>g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-13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p</a:t>
            </a:r>
            <a:r>
              <a:rPr sz="1550" spc="20" dirty="0">
                <a:latin typeface="Times New Roman"/>
                <a:cs typeface="Times New Roman"/>
              </a:rPr>
              <a:t>a</a:t>
            </a:r>
            <a:r>
              <a:rPr sz="1550" spc="-15" dirty="0">
                <a:latin typeface="Times New Roman"/>
                <a:cs typeface="Times New Roman"/>
              </a:rPr>
              <a:t>r</a:t>
            </a:r>
            <a:r>
              <a:rPr sz="1550" spc="20" dirty="0">
                <a:latin typeface="Times New Roman"/>
                <a:cs typeface="Times New Roman"/>
              </a:rPr>
              <a:t>a</a:t>
            </a:r>
            <a:r>
              <a:rPr sz="1550" spc="-65" dirty="0">
                <a:latin typeface="Times New Roman"/>
                <a:cs typeface="Times New Roman"/>
              </a:rPr>
              <a:t>m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10" dirty="0">
                <a:latin typeface="Times New Roman"/>
                <a:cs typeface="Times New Roman"/>
              </a:rPr>
              <a:t>r</a:t>
            </a:r>
            <a:r>
              <a:rPr sz="1550" spc="160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Times New Roman"/>
                <a:cs typeface="Times New Roman"/>
              </a:rPr>
              <a:t>c</a:t>
            </a:r>
            <a:r>
              <a:rPr sz="1550" spc="15" dirty="0">
                <a:latin typeface="Times New Roman"/>
                <a:cs typeface="Times New Roman"/>
              </a:rPr>
              <a:t>o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-15" dirty="0">
                <a:latin typeface="Times New Roman"/>
                <a:cs typeface="Times New Roman"/>
              </a:rPr>
              <a:t>r</a:t>
            </a:r>
            <a:r>
              <a:rPr sz="1550" spc="15" dirty="0">
                <a:latin typeface="Times New Roman"/>
                <a:cs typeface="Times New Roman"/>
              </a:rPr>
              <a:t>o</a:t>
            </a:r>
            <a:r>
              <a:rPr sz="1550" spc="-5" dirty="0">
                <a:latin typeface="Times New Roman"/>
                <a:cs typeface="Times New Roman"/>
              </a:rPr>
              <a:t>lli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15" dirty="0">
                <a:latin typeface="Times New Roman"/>
                <a:cs typeface="Times New Roman"/>
              </a:rPr>
              <a:t>g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-130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-60" dirty="0">
                <a:latin typeface="Times New Roman"/>
                <a:cs typeface="Times New Roman"/>
              </a:rPr>
              <a:t>h</a:t>
            </a:r>
            <a:r>
              <a:rPr sz="1550" spc="10" dirty="0">
                <a:latin typeface="Times New Roman"/>
                <a:cs typeface="Times New Roman"/>
              </a:rPr>
              <a:t>e</a:t>
            </a:r>
            <a:r>
              <a:rPr sz="1550" spc="12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do</a:t>
            </a:r>
            <a:r>
              <a:rPr sz="1550" spc="20" dirty="0">
                <a:latin typeface="Times New Roman"/>
                <a:cs typeface="Times New Roman"/>
              </a:rPr>
              <a:t>c</a:t>
            </a:r>
            <a:r>
              <a:rPr sz="1550" spc="15" dirty="0">
                <a:latin typeface="Times New Roman"/>
                <a:cs typeface="Times New Roman"/>
              </a:rPr>
              <a:t>u</a:t>
            </a:r>
            <a:r>
              <a:rPr sz="1550" spc="-65" dirty="0">
                <a:latin typeface="Times New Roman"/>
                <a:cs typeface="Times New Roman"/>
              </a:rPr>
              <a:t>m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5" dirty="0">
                <a:latin typeface="Times New Roman"/>
                <a:cs typeface="Times New Roman"/>
              </a:rPr>
              <a:t>t</a:t>
            </a:r>
            <a:r>
              <a:rPr sz="1550" spc="175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15" dirty="0">
                <a:latin typeface="Times New Roman"/>
                <a:cs typeface="Times New Roman"/>
              </a:rPr>
              <a:t>r</a:t>
            </a:r>
            <a:r>
              <a:rPr sz="1550" spc="20" dirty="0">
                <a:latin typeface="Times New Roman"/>
                <a:cs typeface="Times New Roman"/>
              </a:rPr>
              <a:t>m</a:t>
            </a:r>
            <a:r>
              <a:rPr sz="1550" spc="100" dirty="0">
                <a:latin typeface="Times New Roman"/>
                <a:cs typeface="Times New Roman"/>
              </a:rPr>
              <a:t> </a:t>
            </a:r>
            <a:r>
              <a:rPr sz="1550" spc="-15" dirty="0">
                <a:latin typeface="Times New Roman"/>
                <a:cs typeface="Times New Roman"/>
              </a:rPr>
              <a:t>fr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15" dirty="0">
                <a:latin typeface="Times New Roman"/>
                <a:cs typeface="Times New Roman"/>
              </a:rPr>
              <a:t>qu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20" dirty="0">
                <a:latin typeface="Times New Roman"/>
                <a:cs typeface="Times New Roman"/>
              </a:rPr>
              <a:t>c</a:t>
            </a:r>
            <a:r>
              <a:rPr sz="1550" spc="15" dirty="0">
                <a:latin typeface="Times New Roman"/>
                <a:cs typeface="Times New Roman"/>
              </a:rPr>
              <a:t>y</a:t>
            </a:r>
            <a:r>
              <a:rPr sz="1550" spc="185" dirty="0">
                <a:latin typeface="Times New Roman"/>
                <a:cs typeface="Times New Roman"/>
              </a:rPr>
              <a:t> </a:t>
            </a:r>
            <a:r>
              <a:rPr sz="1550" spc="35" dirty="0">
                <a:latin typeface="Times New Roman"/>
                <a:cs typeface="Times New Roman"/>
              </a:rPr>
              <a:t>s</a:t>
            </a:r>
            <a:r>
              <a:rPr sz="1550" spc="20" dirty="0">
                <a:latin typeface="Times New Roman"/>
                <a:cs typeface="Times New Roman"/>
              </a:rPr>
              <a:t>ca</a:t>
            </a:r>
            <a:r>
              <a:rPr sz="1550" spc="-5" dirty="0">
                <a:latin typeface="Times New Roman"/>
                <a:cs typeface="Times New Roman"/>
              </a:rPr>
              <a:t>li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15" dirty="0">
                <a:latin typeface="Times New Roman"/>
                <a:cs typeface="Times New Roman"/>
              </a:rPr>
              <a:t>g</a:t>
            </a:r>
            <a:endParaRPr sz="1550">
              <a:latin typeface="Times New Roman"/>
              <a:cs typeface="Times New Roman"/>
            </a:endParaRPr>
          </a:p>
          <a:p>
            <a:pPr marL="323850" indent="-311150">
              <a:lnSpc>
                <a:spcPct val="100000"/>
              </a:lnSpc>
              <a:spcBef>
                <a:spcPts val="665"/>
              </a:spcBef>
              <a:buClr>
                <a:srgbClr val="903062"/>
              </a:buClr>
              <a:buSzPct val="93548"/>
              <a:buFont typeface="Wingdings 2"/>
              <a:buChar char=""/>
              <a:tabLst>
                <a:tab pos="324485" algn="l"/>
              </a:tabLst>
            </a:pPr>
            <a:r>
              <a:rPr sz="1550" spc="10" dirty="0">
                <a:latin typeface="Times New Roman"/>
                <a:cs typeface="Times New Roman"/>
              </a:rPr>
              <a:t>b:</a:t>
            </a:r>
            <a:r>
              <a:rPr sz="1550" spc="30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15" dirty="0">
                <a:latin typeface="Times New Roman"/>
                <a:cs typeface="Times New Roman"/>
              </a:rPr>
              <a:t>u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-5" dirty="0">
                <a:latin typeface="Times New Roman"/>
                <a:cs typeface="Times New Roman"/>
              </a:rPr>
              <a:t>i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15" dirty="0">
                <a:latin typeface="Times New Roman"/>
                <a:cs typeface="Times New Roman"/>
              </a:rPr>
              <a:t>g</a:t>
            </a:r>
            <a:r>
              <a:rPr sz="1550" spc="18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p</a:t>
            </a:r>
            <a:r>
              <a:rPr sz="1550" spc="20" dirty="0">
                <a:latin typeface="Times New Roman"/>
                <a:cs typeface="Times New Roman"/>
              </a:rPr>
              <a:t>a</a:t>
            </a:r>
            <a:r>
              <a:rPr sz="1550" spc="-15" dirty="0">
                <a:latin typeface="Times New Roman"/>
                <a:cs typeface="Times New Roman"/>
              </a:rPr>
              <a:t>r</a:t>
            </a:r>
            <a:r>
              <a:rPr sz="1550" spc="20" dirty="0">
                <a:latin typeface="Times New Roman"/>
                <a:cs typeface="Times New Roman"/>
              </a:rPr>
              <a:t>a</a:t>
            </a:r>
            <a:r>
              <a:rPr sz="1550" spc="-65" dirty="0">
                <a:latin typeface="Times New Roman"/>
                <a:cs typeface="Times New Roman"/>
              </a:rPr>
              <a:t>m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10" dirty="0">
                <a:latin typeface="Times New Roman"/>
                <a:cs typeface="Times New Roman"/>
              </a:rPr>
              <a:t>r</a:t>
            </a:r>
            <a:r>
              <a:rPr sz="1550" spc="160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Times New Roman"/>
                <a:cs typeface="Times New Roman"/>
              </a:rPr>
              <a:t>c</a:t>
            </a:r>
            <a:r>
              <a:rPr sz="1550" spc="15" dirty="0">
                <a:latin typeface="Times New Roman"/>
                <a:cs typeface="Times New Roman"/>
              </a:rPr>
              <a:t>o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-15" dirty="0">
                <a:latin typeface="Times New Roman"/>
                <a:cs typeface="Times New Roman"/>
              </a:rPr>
              <a:t>r</a:t>
            </a:r>
            <a:r>
              <a:rPr sz="1550" spc="15" dirty="0">
                <a:latin typeface="Times New Roman"/>
                <a:cs typeface="Times New Roman"/>
              </a:rPr>
              <a:t>o</a:t>
            </a:r>
            <a:r>
              <a:rPr sz="1550" spc="-5" dirty="0">
                <a:latin typeface="Times New Roman"/>
                <a:cs typeface="Times New Roman"/>
              </a:rPr>
              <a:t>lli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15" dirty="0">
                <a:latin typeface="Times New Roman"/>
                <a:cs typeface="Times New Roman"/>
              </a:rPr>
              <a:t>g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-60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-60" dirty="0">
                <a:latin typeface="Times New Roman"/>
                <a:cs typeface="Times New Roman"/>
              </a:rPr>
              <a:t>h</a:t>
            </a:r>
            <a:r>
              <a:rPr sz="1550" spc="10" dirty="0">
                <a:latin typeface="Times New Roman"/>
                <a:cs typeface="Times New Roman"/>
              </a:rPr>
              <a:t>e</a:t>
            </a:r>
            <a:r>
              <a:rPr sz="1550" spc="125" dirty="0">
                <a:latin typeface="Times New Roman"/>
                <a:cs typeface="Times New Roman"/>
              </a:rPr>
              <a:t> </a:t>
            </a:r>
            <a:r>
              <a:rPr sz="1550" spc="35" dirty="0">
                <a:latin typeface="Times New Roman"/>
                <a:cs typeface="Times New Roman"/>
              </a:rPr>
              <a:t>s</a:t>
            </a:r>
            <a:r>
              <a:rPr sz="1550" spc="20" dirty="0">
                <a:latin typeface="Times New Roman"/>
                <a:cs typeface="Times New Roman"/>
              </a:rPr>
              <a:t>ca</a:t>
            </a:r>
            <a:r>
              <a:rPr sz="1550" spc="-5" dirty="0">
                <a:latin typeface="Times New Roman"/>
                <a:cs typeface="Times New Roman"/>
              </a:rPr>
              <a:t>li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15" dirty="0">
                <a:latin typeface="Times New Roman"/>
                <a:cs typeface="Times New Roman"/>
              </a:rPr>
              <a:t>g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by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do</a:t>
            </a:r>
            <a:r>
              <a:rPr sz="1550" spc="20" dirty="0">
                <a:latin typeface="Times New Roman"/>
                <a:cs typeface="Times New Roman"/>
              </a:rPr>
              <a:t>c</a:t>
            </a:r>
            <a:r>
              <a:rPr sz="1550" spc="15" dirty="0">
                <a:latin typeface="Times New Roman"/>
                <a:cs typeface="Times New Roman"/>
              </a:rPr>
              <a:t>u</a:t>
            </a:r>
            <a:r>
              <a:rPr sz="1550" spc="-65" dirty="0">
                <a:latin typeface="Times New Roman"/>
                <a:cs typeface="Times New Roman"/>
              </a:rPr>
              <a:t>m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5" dirty="0">
                <a:latin typeface="Times New Roman"/>
                <a:cs typeface="Times New Roman"/>
              </a:rPr>
              <a:t>t</a:t>
            </a:r>
            <a:r>
              <a:rPr sz="1550" spc="175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l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60" dirty="0">
                <a:latin typeface="Times New Roman"/>
                <a:cs typeface="Times New Roman"/>
              </a:rPr>
              <a:t>ng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15" dirty="0">
                <a:latin typeface="Times New Roman"/>
                <a:cs typeface="Times New Roman"/>
              </a:rPr>
              <a:t>h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ts val="1510"/>
              </a:lnSpc>
            </a:pPr>
            <a:r>
              <a:rPr sz="1550" spc="-15" dirty="0">
                <a:latin typeface="Times New Roman"/>
                <a:cs typeface="Times New Roman"/>
              </a:rPr>
              <a:t>(</a:t>
            </a:r>
            <a:r>
              <a:rPr sz="1550" spc="50" dirty="0">
                <a:latin typeface="Times New Roman"/>
                <a:cs typeface="Times New Roman"/>
              </a:rPr>
              <a:t>T</a:t>
            </a:r>
            <a:r>
              <a:rPr sz="1550" spc="-60" dirty="0">
                <a:latin typeface="Times New Roman"/>
                <a:cs typeface="Times New Roman"/>
              </a:rPr>
              <a:t>h</a:t>
            </a:r>
            <a:r>
              <a:rPr sz="1550" spc="10" dirty="0">
                <a:latin typeface="Times New Roman"/>
                <a:cs typeface="Times New Roman"/>
              </a:rPr>
              <a:t>e</a:t>
            </a:r>
            <a:r>
              <a:rPr sz="1550" spc="125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Times New Roman"/>
                <a:cs typeface="Times New Roman"/>
              </a:rPr>
              <a:t>a</a:t>
            </a:r>
            <a:r>
              <a:rPr sz="1550" spc="15" dirty="0">
                <a:latin typeface="Times New Roman"/>
                <a:cs typeface="Times New Roman"/>
              </a:rPr>
              <a:t>bove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15" dirty="0">
                <a:latin typeface="Times New Roman"/>
                <a:cs typeface="Times New Roman"/>
              </a:rPr>
              <a:t>u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-5" dirty="0">
                <a:latin typeface="Times New Roman"/>
                <a:cs typeface="Times New Roman"/>
              </a:rPr>
              <a:t>i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15" dirty="0">
                <a:latin typeface="Times New Roman"/>
                <a:cs typeface="Times New Roman"/>
              </a:rPr>
              <a:t>g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-13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p</a:t>
            </a:r>
            <a:r>
              <a:rPr sz="1550" spc="20" dirty="0">
                <a:latin typeface="Times New Roman"/>
                <a:cs typeface="Times New Roman"/>
              </a:rPr>
              <a:t>a</a:t>
            </a:r>
            <a:r>
              <a:rPr sz="1550" spc="-15" dirty="0">
                <a:latin typeface="Times New Roman"/>
                <a:cs typeface="Times New Roman"/>
              </a:rPr>
              <a:t>r</a:t>
            </a:r>
            <a:r>
              <a:rPr sz="1550" spc="20" dirty="0">
                <a:latin typeface="Times New Roman"/>
                <a:cs typeface="Times New Roman"/>
              </a:rPr>
              <a:t>a</a:t>
            </a:r>
            <a:r>
              <a:rPr sz="1550" spc="-65" dirty="0">
                <a:latin typeface="Times New Roman"/>
                <a:cs typeface="Times New Roman"/>
              </a:rPr>
              <a:t>m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15" dirty="0">
                <a:latin typeface="Times New Roman"/>
                <a:cs typeface="Times New Roman"/>
              </a:rPr>
              <a:t>r</a:t>
            </a:r>
            <a:r>
              <a:rPr sz="1550" spc="10" dirty="0">
                <a:latin typeface="Times New Roman"/>
                <a:cs typeface="Times New Roman"/>
              </a:rPr>
              <a:t>s</a:t>
            </a:r>
            <a:r>
              <a:rPr sz="1550" spc="140" dirty="0">
                <a:latin typeface="Times New Roman"/>
                <a:cs typeface="Times New Roman"/>
              </a:rPr>
              <a:t> </a:t>
            </a:r>
            <a:r>
              <a:rPr sz="1550" spc="35" dirty="0">
                <a:latin typeface="Times New Roman"/>
                <a:cs typeface="Times New Roman"/>
              </a:rPr>
              <a:t>s</a:t>
            </a:r>
            <a:r>
              <a:rPr sz="1550" spc="-60" dirty="0">
                <a:latin typeface="Times New Roman"/>
                <a:cs typeface="Times New Roman"/>
              </a:rPr>
              <a:t>h</a:t>
            </a:r>
            <a:r>
              <a:rPr sz="1550" spc="15" dirty="0">
                <a:latin typeface="Times New Roman"/>
                <a:cs typeface="Times New Roman"/>
              </a:rPr>
              <a:t>ou</a:t>
            </a:r>
            <a:r>
              <a:rPr sz="1550" spc="-10" dirty="0">
                <a:latin typeface="Times New Roman"/>
                <a:cs typeface="Times New Roman"/>
              </a:rPr>
              <a:t>l</a:t>
            </a:r>
            <a:r>
              <a:rPr sz="1550" spc="15" dirty="0">
                <a:latin typeface="Times New Roman"/>
                <a:cs typeface="Times New Roman"/>
              </a:rPr>
              <a:t>d</a:t>
            </a:r>
            <a:r>
              <a:rPr sz="1550" spc="110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i</a:t>
            </a:r>
            <a:r>
              <a:rPr sz="1550" spc="15" dirty="0">
                <a:latin typeface="Times New Roman"/>
                <a:cs typeface="Times New Roman"/>
              </a:rPr>
              <a:t>d</a:t>
            </a:r>
            <a:r>
              <a:rPr sz="1550" spc="20" dirty="0">
                <a:latin typeface="Times New Roman"/>
                <a:cs typeface="Times New Roman"/>
              </a:rPr>
              <a:t>ea</a:t>
            </a:r>
            <a:r>
              <a:rPr sz="1550" spc="-5" dirty="0">
                <a:latin typeface="Times New Roman"/>
                <a:cs typeface="Times New Roman"/>
              </a:rPr>
              <a:t>ll</a:t>
            </a:r>
            <a:r>
              <a:rPr sz="1550" spc="15" dirty="0">
                <a:latin typeface="Times New Roman"/>
                <a:cs typeface="Times New Roman"/>
              </a:rPr>
              <a:t>y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be</a:t>
            </a:r>
            <a:r>
              <a:rPr sz="1550" spc="55" dirty="0">
                <a:latin typeface="Times New Roman"/>
                <a:cs typeface="Times New Roman"/>
              </a:rPr>
              <a:t> </a:t>
            </a:r>
            <a:r>
              <a:rPr sz="1550" spc="35" dirty="0">
                <a:latin typeface="Times New Roman"/>
                <a:cs typeface="Times New Roman"/>
              </a:rPr>
              <a:t>s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5" dirty="0">
                <a:latin typeface="Times New Roman"/>
                <a:cs typeface="Times New Roman"/>
              </a:rPr>
              <a:t>t</a:t>
            </a:r>
            <a:r>
              <a:rPr sz="1550" spc="-40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15" dirty="0">
                <a:latin typeface="Times New Roman"/>
                <a:cs typeface="Times New Roman"/>
              </a:rPr>
              <a:t>o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op</a:t>
            </a:r>
            <a:r>
              <a:rPr sz="1550" spc="-10" dirty="0">
                <a:latin typeface="Times New Roman"/>
                <a:cs typeface="Times New Roman"/>
              </a:rPr>
              <a:t>t</a:t>
            </a:r>
            <a:r>
              <a:rPr sz="1550" spc="-5" dirty="0">
                <a:latin typeface="Times New Roman"/>
                <a:cs typeface="Times New Roman"/>
              </a:rPr>
              <a:t>i</a:t>
            </a:r>
            <a:r>
              <a:rPr sz="1550" spc="-65" dirty="0">
                <a:latin typeface="Times New Roman"/>
                <a:cs typeface="Times New Roman"/>
              </a:rPr>
              <a:t>m</a:t>
            </a:r>
            <a:r>
              <a:rPr sz="1550" spc="-5" dirty="0">
                <a:latin typeface="Times New Roman"/>
                <a:cs typeface="Times New Roman"/>
              </a:rPr>
              <a:t>i</a:t>
            </a:r>
            <a:r>
              <a:rPr sz="1550" spc="-50" dirty="0">
                <a:latin typeface="Times New Roman"/>
                <a:cs typeface="Times New Roman"/>
              </a:rPr>
              <a:t>z</a:t>
            </a:r>
            <a:r>
              <a:rPr sz="1550" spc="10" dirty="0">
                <a:latin typeface="Times New Roman"/>
                <a:cs typeface="Times New Roman"/>
              </a:rPr>
              <a:t>e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-114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p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15" dirty="0">
                <a:latin typeface="Times New Roman"/>
                <a:cs typeface="Times New Roman"/>
              </a:rPr>
              <a:t>rf</a:t>
            </a:r>
            <a:r>
              <a:rPr sz="1550" spc="15" dirty="0">
                <a:latin typeface="Times New Roman"/>
                <a:cs typeface="Times New Roman"/>
              </a:rPr>
              <a:t>o</a:t>
            </a:r>
            <a:r>
              <a:rPr sz="1550" spc="-20" dirty="0">
                <a:latin typeface="Times New Roman"/>
                <a:cs typeface="Times New Roman"/>
              </a:rPr>
              <a:t>r</a:t>
            </a:r>
            <a:r>
              <a:rPr sz="1550" spc="-65" dirty="0">
                <a:latin typeface="Times New Roman"/>
                <a:cs typeface="Times New Roman"/>
              </a:rPr>
              <a:t>m</a:t>
            </a:r>
            <a:r>
              <a:rPr sz="1550" spc="20" dirty="0">
                <a:latin typeface="Times New Roman"/>
                <a:cs typeface="Times New Roman"/>
              </a:rPr>
              <a:t>a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20" dirty="0">
                <a:latin typeface="Times New Roman"/>
                <a:cs typeface="Times New Roman"/>
              </a:rPr>
              <a:t>c</a:t>
            </a:r>
            <a:r>
              <a:rPr sz="1550" spc="10" dirty="0">
                <a:latin typeface="Times New Roman"/>
                <a:cs typeface="Times New Roman"/>
              </a:rPr>
              <a:t>e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-114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on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d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15" dirty="0">
                <a:latin typeface="Times New Roman"/>
                <a:cs typeface="Times New Roman"/>
              </a:rPr>
              <a:t>v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5" dirty="0">
                <a:latin typeface="Times New Roman"/>
                <a:cs typeface="Times New Roman"/>
              </a:rPr>
              <a:t>l</a:t>
            </a:r>
            <a:r>
              <a:rPr sz="1550" spc="15" dirty="0">
                <a:latin typeface="Times New Roman"/>
                <a:cs typeface="Times New Roman"/>
              </a:rPr>
              <a:t>op</a:t>
            </a:r>
            <a:r>
              <a:rPr sz="1550" spc="-65" dirty="0">
                <a:latin typeface="Times New Roman"/>
                <a:cs typeface="Times New Roman"/>
              </a:rPr>
              <a:t>m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5" dirty="0">
                <a:latin typeface="Times New Roman"/>
                <a:cs typeface="Times New Roman"/>
              </a:rPr>
              <a:t>t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-140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35" dirty="0">
                <a:latin typeface="Times New Roman"/>
                <a:cs typeface="Times New Roman"/>
              </a:rPr>
              <a:t>s</a:t>
            </a:r>
            <a:r>
              <a:rPr sz="1550" spc="5" dirty="0">
                <a:latin typeface="Times New Roman"/>
                <a:cs typeface="Times New Roman"/>
              </a:rPr>
              <a:t>t</a:t>
            </a:r>
            <a:r>
              <a:rPr sz="1550" spc="30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Times New Roman"/>
                <a:cs typeface="Times New Roman"/>
              </a:rPr>
              <a:t>c</a:t>
            </a:r>
            <a:r>
              <a:rPr sz="1550" spc="15" dirty="0">
                <a:latin typeface="Times New Roman"/>
                <a:cs typeface="Times New Roman"/>
              </a:rPr>
              <a:t>o</a:t>
            </a:r>
            <a:r>
              <a:rPr sz="1550" spc="-5" dirty="0">
                <a:latin typeface="Times New Roman"/>
                <a:cs typeface="Times New Roman"/>
              </a:rPr>
              <a:t>ll</a:t>
            </a:r>
            <a:r>
              <a:rPr sz="1550" spc="20" dirty="0">
                <a:latin typeface="Times New Roman"/>
                <a:cs typeface="Times New Roman"/>
              </a:rPr>
              <a:t>ec</a:t>
            </a:r>
            <a:r>
              <a:rPr sz="1550" spc="-5" dirty="0">
                <a:latin typeface="Times New Roman"/>
                <a:cs typeface="Times New Roman"/>
              </a:rPr>
              <a:t>ti</a:t>
            </a:r>
            <a:r>
              <a:rPr sz="1550" spc="15" dirty="0">
                <a:latin typeface="Times New Roman"/>
                <a:cs typeface="Times New Roman"/>
              </a:rPr>
              <a:t>o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5" dirty="0">
                <a:latin typeface="Times New Roman"/>
                <a:cs typeface="Times New Roman"/>
              </a:rPr>
              <a:t>.</a:t>
            </a:r>
            <a:r>
              <a:rPr sz="1550" spc="145" dirty="0">
                <a:latin typeface="Times New Roman"/>
                <a:cs typeface="Times New Roman"/>
              </a:rPr>
              <a:t> </a:t>
            </a:r>
            <a:r>
              <a:rPr sz="1550" spc="-90" dirty="0">
                <a:latin typeface="Times New Roman"/>
                <a:cs typeface="Times New Roman"/>
              </a:rPr>
              <a:t>I</a:t>
            </a:r>
            <a:r>
              <a:rPr sz="1550" spc="15" dirty="0">
                <a:latin typeface="Times New Roman"/>
                <a:cs typeface="Times New Roman"/>
              </a:rPr>
              <a:t>n</a:t>
            </a:r>
            <a:r>
              <a:rPr sz="1550" spc="110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-60" dirty="0">
                <a:latin typeface="Times New Roman"/>
                <a:cs typeface="Times New Roman"/>
              </a:rPr>
              <a:t>h</a:t>
            </a:r>
            <a:r>
              <a:rPr sz="1550" spc="10" dirty="0">
                <a:latin typeface="Times New Roman"/>
                <a:cs typeface="Times New Roman"/>
              </a:rPr>
              <a:t>e</a:t>
            </a:r>
            <a:r>
              <a:rPr sz="1550" spc="125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Times New Roman"/>
                <a:cs typeface="Times New Roman"/>
              </a:rPr>
              <a:t>a</a:t>
            </a:r>
            <a:r>
              <a:rPr sz="1550" spc="15" dirty="0">
                <a:latin typeface="Times New Roman"/>
                <a:cs typeface="Times New Roman"/>
              </a:rPr>
              <a:t>b</a:t>
            </a:r>
            <a:r>
              <a:rPr sz="1550" spc="35" dirty="0">
                <a:latin typeface="Times New Roman"/>
                <a:cs typeface="Times New Roman"/>
              </a:rPr>
              <a:t>s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20" dirty="0">
                <a:latin typeface="Times New Roman"/>
                <a:cs typeface="Times New Roman"/>
              </a:rPr>
              <a:t>c</a:t>
            </a:r>
            <a:r>
              <a:rPr sz="1550" spc="10" dirty="0">
                <a:latin typeface="Times New Roman"/>
                <a:cs typeface="Times New Roman"/>
              </a:rPr>
              <a:t>e of</a:t>
            </a:r>
            <a:r>
              <a:rPr sz="1550" spc="15" dirty="0">
                <a:latin typeface="Times New Roman"/>
                <a:cs typeface="Times New Roman"/>
              </a:rPr>
              <a:t> </a:t>
            </a:r>
            <a:r>
              <a:rPr sz="1550" spc="35" dirty="0">
                <a:latin typeface="Times New Roman"/>
                <a:cs typeface="Times New Roman"/>
              </a:rPr>
              <a:t>s</a:t>
            </a:r>
            <a:r>
              <a:rPr sz="1550" spc="15" dirty="0">
                <a:latin typeface="Times New Roman"/>
                <a:cs typeface="Times New Roman"/>
              </a:rPr>
              <a:t>u</a:t>
            </a:r>
            <a:r>
              <a:rPr sz="1550" spc="20" dirty="0">
                <a:latin typeface="Times New Roman"/>
                <a:cs typeface="Times New Roman"/>
              </a:rPr>
              <a:t>c</a:t>
            </a:r>
            <a:r>
              <a:rPr sz="1550" spc="15" dirty="0">
                <a:latin typeface="Times New Roman"/>
                <a:cs typeface="Times New Roman"/>
              </a:rPr>
              <a:t>h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op</a:t>
            </a:r>
            <a:r>
              <a:rPr sz="1550" spc="-10" dirty="0">
                <a:latin typeface="Times New Roman"/>
                <a:cs typeface="Times New Roman"/>
              </a:rPr>
              <a:t>t</a:t>
            </a:r>
            <a:r>
              <a:rPr sz="1550" spc="-5" dirty="0">
                <a:latin typeface="Times New Roman"/>
                <a:cs typeface="Times New Roman"/>
              </a:rPr>
              <a:t>i</a:t>
            </a:r>
            <a:r>
              <a:rPr sz="1550" spc="-65" dirty="0">
                <a:latin typeface="Times New Roman"/>
                <a:cs typeface="Times New Roman"/>
              </a:rPr>
              <a:t>m</a:t>
            </a:r>
            <a:r>
              <a:rPr sz="1550" spc="-5" dirty="0">
                <a:latin typeface="Times New Roman"/>
                <a:cs typeface="Times New Roman"/>
              </a:rPr>
              <a:t>i</a:t>
            </a:r>
            <a:r>
              <a:rPr sz="1550" spc="-50" dirty="0">
                <a:latin typeface="Times New Roman"/>
                <a:cs typeface="Times New Roman"/>
              </a:rPr>
              <a:t>z</a:t>
            </a:r>
            <a:r>
              <a:rPr sz="1550" spc="20" dirty="0">
                <a:latin typeface="Times New Roman"/>
                <a:cs typeface="Times New Roman"/>
              </a:rPr>
              <a:t>a</a:t>
            </a:r>
            <a:r>
              <a:rPr sz="1550" spc="-5" dirty="0">
                <a:latin typeface="Times New Roman"/>
                <a:cs typeface="Times New Roman"/>
              </a:rPr>
              <a:t>ti</a:t>
            </a:r>
            <a:r>
              <a:rPr sz="1550" spc="10" dirty="0">
                <a:latin typeface="Times New Roman"/>
                <a:cs typeface="Times New Roman"/>
              </a:rPr>
              <a:t>on,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-100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60" dirty="0">
                <a:latin typeface="Times New Roman"/>
                <a:cs typeface="Times New Roman"/>
              </a:rPr>
              <a:t>x</a:t>
            </a:r>
            <a:r>
              <a:rPr sz="1550" spc="15" dirty="0">
                <a:latin typeface="Times New Roman"/>
                <a:cs typeface="Times New Roman"/>
              </a:rPr>
              <a:t>p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15" dirty="0">
                <a:latin typeface="Times New Roman"/>
                <a:cs typeface="Times New Roman"/>
              </a:rPr>
              <a:t>r</a:t>
            </a:r>
            <a:r>
              <a:rPr sz="1550" spc="-5" dirty="0">
                <a:latin typeface="Times New Roman"/>
                <a:cs typeface="Times New Roman"/>
              </a:rPr>
              <a:t>i</a:t>
            </a:r>
            <a:r>
              <a:rPr sz="1550" spc="-65" dirty="0">
                <a:latin typeface="Times New Roman"/>
                <a:cs typeface="Times New Roman"/>
              </a:rPr>
              <a:t>m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10" dirty="0">
                <a:latin typeface="Times New Roman"/>
                <a:cs typeface="Times New Roman"/>
              </a:rPr>
              <a:t>s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60" dirty="0">
                <a:latin typeface="Times New Roman"/>
                <a:cs typeface="Times New Roman"/>
              </a:rPr>
              <a:t>h</a:t>
            </a:r>
            <a:r>
              <a:rPr sz="1550" spc="20" dirty="0">
                <a:latin typeface="Times New Roman"/>
                <a:cs typeface="Times New Roman"/>
              </a:rPr>
              <a:t>a</a:t>
            </a:r>
            <a:r>
              <a:rPr sz="1550" spc="10" dirty="0">
                <a:latin typeface="Times New Roman"/>
                <a:cs typeface="Times New Roman"/>
              </a:rPr>
              <a:t>ve</a:t>
            </a:r>
            <a:r>
              <a:rPr sz="1550" spc="125" dirty="0">
                <a:latin typeface="Times New Roman"/>
                <a:cs typeface="Times New Roman"/>
              </a:rPr>
              <a:t> </a:t>
            </a:r>
            <a:r>
              <a:rPr sz="1550" spc="35" dirty="0">
                <a:latin typeface="Times New Roman"/>
                <a:cs typeface="Times New Roman"/>
              </a:rPr>
              <a:t>s</a:t>
            </a:r>
            <a:r>
              <a:rPr sz="1550" spc="-60" dirty="0">
                <a:latin typeface="Times New Roman"/>
                <a:cs typeface="Times New Roman"/>
              </a:rPr>
              <a:t>h</a:t>
            </a:r>
            <a:r>
              <a:rPr sz="1550" spc="15" dirty="0">
                <a:latin typeface="Times New Roman"/>
                <a:cs typeface="Times New Roman"/>
              </a:rPr>
              <a:t>o</a:t>
            </a:r>
            <a:r>
              <a:rPr sz="1550" spc="-50" dirty="0">
                <a:latin typeface="Times New Roman"/>
                <a:cs typeface="Times New Roman"/>
              </a:rPr>
              <a:t>w</a:t>
            </a:r>
            <a:r>
              <a:rPr sz="1550" spc="15" dirty="0">
                <a:latin typeface="Times New Roman"/>
                <a:cs typeface="Times New Roman"/>
              </a:rPr>
              <a:t>n</a:t>
            </a:r>
            <a:r>
              <a:rPr sz="1550" spc="110" dirty="0">
                <a:latin typeface="Times New Roman"/>
                <a:cs typeface="Times New Roman"/>
              </a:rPr>
              <a:t> </a:t>
            </a:r>
            <a:r>
              <a:rPr sz="1550" spc="-15" dirty="0">
                <a:latin typeface="Times New Roman"/>
                <a:cs typeface="Times New Roman"/>
              </a:rPr>
              <a:t>r</a:t>
            </a:r>
            <a:r>
              <a:rPr sz="1550" spc="20" dirty="0">
                <a:latin typeface="Times New Roman"/>
                <a:cs typeface="Times New Roman"/>
              </a:rPr>
              <a:t>ea</a:t>
            </a:r>
            <a:r>
              <a:rPr sz="1550" spc="35" dirty="0">
                <a:latin typeface="Times New Roman"/>
                <a:cs typeface="Times New Roman"/>
              </a:rPr>
              <a:t>s</a:t>
            </a:r>
            <a:r>
              <a:rPr sz="1550" spc="15" dirty="0">
                <a:latin typeface="Times New Roman"/>
                <a:cs typeface="Times New Roman"/>
              </a:rPr>
              <a:t>o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20" dirty="0">
                <a:latin typeface="Times New Roman"/>
                <a:cs typeface="Times New Roman"/>
              </a:rPr>
              <a:t>a</a:t>
            </a:r>
            <a:r>
              <a:rPr sz="1550" spc="15" dirty="0">
                <a:latin typeface="Times New Roman"/>
                <a:cs typeface="Times New Roman"/>
              </a:rPr>
              <a:t>b</a:t>
            </a:r>
            <a:r>
              <a:rPr sz="1550" spc="-5" dirty="0">
                <a:latin typeface="Times New Roman"/>
                <a:cs typeface="Times New Roman"/>
              </a:rPr>
              <a:t>l</a:t>
            </a:r>
            <a:r>
              <a:rPr sz="1550" spc="10" dirty="0">
                <a:latin typeface="Times New Roman"/>
                <a:cs typeface="Times New Roman"/>
              </a:rPr>
              <a:t>e</a:t>
            </a:r>
            <a:r>
              <a:rPr sz="1550" spc="12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v</a:t>
            </a:r>
            <a:r>
              <a:rPr sz="1550" spc="20" dirty="0">
                <a:latin typeface="Times New Roman"/>
                <a:cs typeface="Times New Roman"/>
              </a:rPr>
              <a:t>a</a:t>
            </a:r>
            <a:r>
              <a:rPr sz="1550" spc="-5" dirty="0">
                <a:latin typeface="Times New Roman"/>
                <a:cs typeface="Times New Roman"/>
              </a:rPr>
              <a:t>l</a:t>
            </a:r>
            <a:r>
              <a:rPr sz="1550" spc="15" dirty="0">
                <a:latin typeface="Times New Roman"/>
                <a:cs typeface="Times New Roman"/>
              </a:rPr>
              <a:t>u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10" dirty="0">
                <a:latin typeface="Times New Roman"/>
                <a:cs typeface="Times New Roman"/>
              </a:rPr>
              <a:t>s</a:t>
            </a:r>
            <a:r>
              <a:rPr sz="1550" spc="70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Times New Roman"/>
                <a:cs typeface="Times New Roman"/>
              </a:rPr>
              <a:t>a</a:t>
            </a:r>
            <a:r>
              <a:rPr sz="1550" spc="-15" dirty="0">
                <a:latin typeface="Times New Roman"/>
                <a:cs typeface="Times New Roman"/>
              </a:rPr>
              <a:t>r</a:t>
            </a:r>
            <a:r>
              <a:rPr sz="1550" spc="10" dirty="0">
                <a:latin typeface="Times New Roman"/>
                <a:cs typeface="Times New Roman"/>
              </a:rPr>
              <a:t>e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15" dirty="0">
                <a:latin typeface="Times New Roman"/>
                <a:cs typeface="Times New Roman"/>
              </a:rPr>
              <a:t>o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1550" spc="35" dirty="0">
                <a:latin typeface="Times New Roman"/>
                <a:cs typeface="Times New Roman"/>
              </a:rPr>
              <a:t>s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5" dirty="0">
                <a:latin typeface="Times New Roman"/>
                <a:cs typeface="Times New Roman"/>
              </a:rPr>
              <a:t>t</a:t>
            </a:r>
            <a:r>
              <a:rPr sz="1550" spc="3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k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15" dirty="0">
                <a:latin typeface="Times New Roman"/>
                <a:cs typeface="Times New Roman"/>
              </a:rPr>
              <a:t>o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1550" spc="10" dirty="0">
                <a:latin typeface="Times New Roman"/>
                <a:cs typeface="Times New Roman"/>
              </a:rPr>
              <a:t>a</a:t>
            </a:r>
            <a:r>
              <a:rPr sz="1550" spc="5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v</a:t>
            </a:r>
            <a:r>
              <a:rPr sz="1550" spc="20" dirty="0">
                <a:latin typeface="Times New Roman"/>
                <a:cs typeface="Times New Roman"/>
              </a:rPr>
              <a:t>a</a:t>
            </a:r>
            <a:r>
              <a:rPr sz="1550" spc="-5" dirty="0">
                <a:latin typeface="Times New Roman"/>
                <a:cs typeface="Times New Roman"/>
              </a:rPr>
              <a:t>l</a:t>
            </a:r>
            <a:r>
              <a:rPr sz="1550" spc="10" dirty="0">
                <a:latin typeface="Times New Roman"/>
                <a:cs typeface="Times New Roman"/>
              </a:rPr>
              <a:t>ue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b</a:t>
            </a:r>
            <a:r>
              <a:rPr sz="1550" spc="20" dirty="0">
                <a:latin typeface="Times New Roman"/>
                <a:cs typeface="Times New Roman"/>
              </a:rPr>
              <a:t>e</a:t>
            </a:r>
            <a:r>
              <a:rPr sz="1550" spc="-5" dirty="0">
                <a:latin typeface="Times New Roman"/>
                <a:cs typeface="Times New Roman"/>
              </a:rPr>
              <a:t>t</a:t>
            </a:r>
            <a:r>
              <a:rPr sz="1550" spc="-45" dirty="0">
                <a:latin typeface="Times New Roman"/>
                <a:cs typeface="Times New Roman"/>
              </a:rPr>
              <a:t>w</a:t>
            </a:r>
            <a:r>
              <a:rPr sz="1550" spc="20" dirty="0">
                <a:latin typeface="Times New Roman"/>
                <a:cs typeface="Times New Roman"/>
              </a:rPr>
              <a:t>ee</a:t>
            </a:r>
            <a:r>
              <a:rPr sz="1550" spc="15" dirty="0">
                <a:latin typeface="Times New Roman"/>
                <a:cs typeface="Times New Roman"/>
              </a:rPr>
              <a:t>n</a:t>
            </a:r>
            <a:r>
              <a:rPr sz="1550" dirty="0">
                <a:latin typeface="Times New Roman"/>
                <a:cs typeface="Times New Roman"/>
              </a:rPr>
              <a:t> </a:t>
            </a:r>
            <a:r>
              <a:rPr sz="1550" spc="-16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1</a:t>
            </a:r>
            <a:r>
              <a:rPr sz="1550" spc="35" dirty="0">
                <a:latin typeface="Times New Roman"/>
                <a:cs typeface="Times New Roman"/>
              </a:rPr>
              <a:t>.</a:t>
            </a:r>
            <a:r>
              <a:rPr sz="1550" spc="15" dirty="0">
                <a:latin typeface="Times New Roman"/>
                <a:cs typeface="Times New Roman"/>
              </a:rPr>
              <a:t>2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Times New Roman"/>
                <a:cs typeface="Times New Roman"/>
              </a:rPr>
              <a:t>a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15" dirty="0">
                <a:latin typeface="Times New Roman"/>
                <a:cs typeface="Times New Roman"/>
              </a:rPr>
              <a:t>d</a:t>
            </a:r>
            <a:r>
              <a:rPr sz="1550" spc="4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2</a:t>
            </a:r>
            <a:r>
              <a:rPr sz="1550" spc="40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Times New Roman"/>
                <a:cs typeface="Times New Roman"/>
              </a:rPr>
              <a:t>a</a:t>
            </a:r>
            <a:r>
              <a:rPr sz="1550" spc="-60" dirty="0">
                <a:latin typeface="Times New Roman"/>
                <a:cs typeface="Times New Roman"/>
              </a:rPr>
              <a:t>n</a:t>
            </a:r>
            <a:r>
              <a:rPr sz="1550" spc="15" dirty="0">
                <a:latin typeface="Times New Roman"/>
                <a:cs typeface="Times New Roman"/>
              </a:rPr>
              <a:t>d</a:t>
            </a:r>
            <a:r>
              <a:rPr sz="1550" spc="114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b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=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0</a:t>
            </a:r>
            <a:r>
              <a:rPr sz="1550" spc="35" dirty="0">
                <a:latin typeface="Times New Roman"/>
                <a:cs typeface="Times New Roman"/>
              </a:rPr>
              <a:t>.</a:t>
            </a:r>
            <a:r>
              <a:rPr sz="1550" spc="10" dirty="0">
                <a:latin typeface="Times New Roman"/>
                <a:cs typeface="Times New Roman"/>
              </a:rPr>
              <a:t>75)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40</a:t>
            </a:fld>
            <a:endParaRPr spc="1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sz="2800" spc="-35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2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5</a:t>
            </a:r>
            <a:r>
              <a:rPr sz="2800" spc="-25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spc="15" dirty="0">
                <a:solidFill>
                  <a:srgbClr val="FFFFFF"/>
                </a:solidFill>
                <a:latin typeface="Gill Sans MT"/>
                <a:cs typeface="Gill Sans MT"/>
              </a:rPr>
              <a:t>k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g</a:t>
            </a:r>
            <a:r>
              <a:rPr sz="2800" spc="-254" dirty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sz="2800" spc="55" dirty="0">
                <a:solidFill>
                  <a:srgbClr val="FFFFFF"/>
                </a:solidFill>
                <a:latin typeface="Gill Sans MT"/>
                <a:cs typeface="Gill Sans MT"/>
              </a:rPr>
              <a:t>(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2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)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5216" y="1472183"/>
            <a:ext cx="5522976" cy="950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310128"/>
            <a:ext cx="5925312" cy="30358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55664" y="3136392"/>
            <a:ext cx="5632703" cy="33192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41</a:t>
            </a:fld>
            <a:endParaRPr spc="1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91073" y="3593903"/>
            <a:ext cx="1609725" cy="382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Times New Roman"/>
                <a:cs typeface="Times New Roman"/>
              </a:rPr>
              <a:t>Q</a:t>
            </a:r>
            <a:r>
              <a:rPr sz="2800" spc="30" dirty="0">
                <a:latin typeface="Times New Roman"/>
                <a:cs typeface="Times New Roman"/>
              </a:rPr>
              <a:t>u</a:t>
            </a:r>
            <a:r>
              <a:rPr sz="2800" spc="-30" dirty="0">
                <a:latin typeface="Times New Roman"/>
                <a:cs typeface="Times New Roman"/>
              </a:rPr>
              <a:t>e</a:t>
            </a:r>
            <a:r>
              <a:rPr sz="2800" spc="-15" dirty="0">
                <a:latin typeface="Times New Roman"/>
                <a:cs typeface="Times New Roman"/>
              </a:rPr>
              <a:t>s</a:t>
            </a:r>
            <a:r>
              <a:rPr sz="2800" spc="5" dirty="0">
                <a:latin typeface="Times New Roman"/>
                <a:cs typeface="Times New Roman"/>
              </a:rPr>
              <a:t>ti</a:t>
            </a:r>
            <a:r>
              <a:rPr sz="2800" spc="-40" dirty="0">
                <a:latin typeface="Times New Roman"/>
                <a:cs typeface="Times New Roman"/>
              </a:rPr>
              <a:t>o</a:t>
            </a:r>
            <a:r>
              <a:rPr sz="2800" spc="30" dirty="0">
                <a:latin typeface="Times New Roman"/>
                <a:cs typeface="Times New Roman"/>
              </a:rPr>
              <a:t>n</a:t>
            </a:r>
            <a:r>
              <a:rPr sz="2800" spc="-1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42</a:t>
            </a:fld>
            <a:endParaRPr spc="1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Ex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171" y="1815856"/>
            <a:ext cx="6230620" cy="327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indent="-301625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-20" dirty="0">
                <a:latin typeface="Times New Roman"/>
                <a:cs typeface="Times New Roman"/>
              </a:rPr>
              <a:t>S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h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spc="-70" dirty="0">
                <a:latin typeface="Times New Roman"/>
                <a:cs typeface="Times New Roman"/>
              </a:rPr>
              <a:t>f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13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45" dirty="0">
                <a:latin typeface="Times New Roman"/>
                <a:cs typeface="Times New Roman"/>
              </a:rPr>
              <a:t>w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210" dirty="0">
                <a:latin typeface="Times New Roman"/>
                <a:cs typeface="Times New Roman"/>
              </a:rPr>
              <a:t> 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10" dirty="0">
                <a:latin typeface="Times New Roman"/>
                <a:cs typeface="Times New Roman"/>
              </a:rPr>
              <a:t>ti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140" dirty="0">
                <a:latin typeface="Times New Roman"/>
                <a:cs typeface="Times New Roman"/>
              </a:rPr>
              <a:t> 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bo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5" dirty="0">
                <a:latin typeface="Times New Roman"/>
                <a:cs typeface="Times New Roman"/>
              </a:rPr>
              <a:t>t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i="1" spc="-80" dirty="0">
                <a:latin typeface="Times New Roman"/>
                <a:cs typeface="Times New Roman"/>
              </a:rPr>
              <a:t>P</a:t>
            </a:r>
            <a:r>
              <a:rPr sz="2350" i="1" spc="-60" dirty="0">
                <a:latin typeface="Times New Roman"/>
                <a:cs typeface="Times New Roman"/>
              </a:rPr>
              <a:t>r</a:t>
            </a:r>
            <a:r>
              <a:rPr sz="2350" i="1" spc="25" dirty="0">
                <a:latin typeface="Times New Roman"/>
                <a:cs typeface="Times New Roman"/>
              </a:rPr>
              <a:t>e</a:t>
            </a:r>
            <a:r>
              <a:rPr sz="2350" i="1" spc="10" dirty="0">
                <a:latin typeface="Times New Roman"/>
                <a:cs typeface="Times New Roman"/>
              </a:rPr>
              <a:t>s</a:t>
            </a:r>
            <a:r>
              <a:rPr sz="2350" i="1" spc="-10" dirty="0">
                <a:latin typeface="Times New Roman"/>
                <a:cs typeface="Times New Roman"/>
              </a:rPr>
              <a:t>i</a:t>
            </a:r>
            <a:r>
              <a:rPr sz="2350" i="1" spc="40" dirty="0">
                <a:latin typeface="Times New Roman"/>
                <a:cs typeface="Times New Roman"/>
              </a:rPr>
              <a:t>d</a:t>
            </a:r>
            <a:r>
              <a:rPr sz="2350" i="1" spc="25" dirty="0">
                <a:latin typeface="Times New Roman"/>
                <a:cs typeface="Times New Roman"/>
              </a:rPr>
              <a:t>e</a:t>
            </a:r>
            <a:r>
              <a:rPr sz="2350" i="1" spc="40" dirty="0">
                <a:latin typeface="Times New Roman"/>
                <a:cs typeface="Times New Roman"/>
              </a:rPr>
              <a:t>n</a:t>
            </a:r>
            <a:r>
              <a:rPr sz="2350" i="1" spc="5" dirty="0">
                <a:latin typeface="Times New Roman"/>
                <a:cs typeface="Times New Roman"/>
              </a:rPr>
              <a:t>t</a:t>
            </a:r>
            <a:r>
              <a:rPr sz="2350" i="1" spc="-30" dirty="0">
                <a:latin typeface="Times New Roman"/>
                <a:cs typeface="Times New Roman"/>
              </a:rPr>
              <a:t> </a:t>
            </a:r>
            <a:r>
              <a:rPr sz="2350" i="1" spc="-20" dirty="0">
                <a:latin typeface="Times New Roman"/>
                <a:cs typeface="Times New Roman"/>
              </a:rPr>
              <a:t>L</a:t>
            </a:r>
            <a:r>
              <a:rPr sz="2350" i="1" spc="-10" dirty="0">
                <a:latin typeface="Times New Roman"/>
                <a:cs typeface="Times New Roman"/>
              </a:rPr>
              <a:t>i</a:t>
            </a:r>
            <a:r>
              <a:rPr sz="2350" i="1" spc="40" dirty="0">
                <a:latin typeface="Times New Roman"/>
                <a:cs typeface="Times New Roman"/>
              </a:rPr>
              <a:t>n</a:t>
            </a:r>
            <a:r>
              <a:rPr sz="2350" i="1" spc="25" dirty="0">
                <a:latin typeface="Times New Roman"/>
                <a:cs typeface="Times New Roman"/>
              </a:rPr>
              <a:t>c</a:t>
            </a:r>
            <a:r>
              <a:rPr sz="2350" i="1" spc="40" dirty="0">
                <a:latin typeface="Times New Roman"/>
                <a:cs typeface="Times New Roman"/>
              </a:rPr>
              <a:t>o</a:t>
            </a:r>
            <a:r>
              <a:rPr sz="2350" i="1" spc="-10" dirty="0">
                <a:latin typeface="Times New Roman"/>
                <a:cs typeface="Times New Roman"/>
              </a:rPr>
              <a:t>l</a:t>
            </a:r>
            <a:r>
              <a:rPr sz="2350" i="1" spc="10" dirty="0">
                <a:latin typeface="Times New Roman"/>
                <a:cs typeface="Times New Roman"/>
              </a:rPr>
              <a:t>n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637776" y="1682495"/>
            <a:ext cx="1837944" cy="20848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2396" y="4101084"/>
            <a:ext cx="9903460" cy="2121535"/>
          </a:xfrm>
          <a:custGeom>
            <a:avLst/>
            <a:gdLst/>
            <a:ahLst/>
            <a:cxnLst/>
            <a:rect l="l" t="t" r="r" b="b"/>
            <a:pathLst>
              <a:path w="9903460" h="2121535">
                <a:moveTo>
                  <a:pt x="0" y="2121408"/>
                </a:moveTo>
                <a:lnTo>
                  <a:pt x="9902952" y="2121408"/>
                </a:lnTo>
                <a:lnTo>
                  <a:pt x="9902952" y="0"/>
                </a:lnTo>
                <a:lnTo>
                  <a:pt x="0" y="0"/>
                </a:lnTo>
                <a:lnTo>
                  <a:pt x="0" y="2121408"/>
                </a:lnTo>
                <a:close/>
              </a:path>
            </a:pathLst>
          </a:custGeom>
          <a:solidFill>
            <a:srgbClr val="F4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2396" y="4101084"/>
            <a:ext cx="9903460" cy="2121535"/>
          </a:xfrm>
          <a:custGeom>
            <a:avLst/>
            <a:gdLst/>
            <a:ahLst/>
            <a:cxnLst/>
            <a:rect l="l" t="t" r="r" b="b"/>
            <a:pathLst>
              <a:path w="9903460" h="2121535">
                <a:moveTo>
                  <a:pt x="0" y="2121408"/>
                </a:moveTo>
                <a:lnTo>
                  <a:pt x="9902952" y="2121408"/>
                </a:lnTo>
                <a:lnTo>
                  <a:pt x="9902952" y="0"/>
                </a:lnTo>
                <a:lnTo>
                  <a:pt x="0" y="0"/>
                </a:lnTo>
                <a:lnTo>
                  <a:pt x="0" y="2121408"/>
                </a:lnTo>
                <a:close/>
              </a:path>
            </a:pathLst>
          </a:custGeom>
          <a:ln w="9155">
            <a:solidFill>
              <a:srgbClr val="D4A6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93296" y="3826764"/>
            <a:ext cx="7004684" cy="704215"/>
          </a:xfrm>
          <a:custGeom>
            <a:avLst/>
            <a:gdLst/>
            <a:ahLst/>
            <a:cxnLst/>
            <a:rect l="l" t="t" r="r" b="b"/>
            <a:pathLst>
              <a:path w="7004684" h="704214">
                <a:moveTo>
                  <a:pt x="6886951" y="0"/>
                </a:moveTo>
                <a:lnTo>
                  <a:pt x="116342" y="4"/>
                </a:lnTo>
                <a:lnTo>
                  <a:pt x="74249" y="8168"/>
                </a:lnTo>
                <a:lnTo>
                  <a:pt x="39030" y="29962"/>
                </a:lnTo>
                <a:lnTo>
                  <a:pt x="13607" y="62453"/>
                </a:lnTo>
                <a:lnTo>
                  <a:pt x="900" y="102710"/>
                </a:lnTo>
                <a:lnTo>
                  <a:pt x="0" y="587740"/>
                </a:lnTo>
                <a:lnTo>
                  <a:pt x="1025" y="602345"/>
                </a:lnTo>
                <a:lnTo>
                  <a:pt x="14049" y="642459"/>
                </a:lnTo>
                <a:lnTo>
                  <a:pt x="39724" y="674742"/>
                </a:lnTo>
                <a:lnTo>
                  <a:pt x="75129" y="696262"/>
                </a:lnTo>
                <a:lnTo>
                  <a:pt x="117343" y="704088"/>
                </a:lnTo>
                <a:lnTo>
                  <a:pt x="6887952" y="704083"/>
                </a:lnTo>
                <a:lnTo>
                  <a:pt x="6930025" y="695919"/>
                </a:lnTo>
                <a:lnTo>
                  <a:pt x="6965244" y="674125"/>
                </a:lnTo>
                <a:lnTo>
                  <a:pt x="6990678" y="641634"/>
                </a:lnTo>
                <a:lnTo>
                  <a:pt x="7003394" y="601377"/>
                </a:lnTo>
                <a:lnTo>
                  <a:pt x="7004295" y="116347"/>
                </a:lnTo>
                <a:lnTo>
                  <a:pt x="7003269" y="101742"/>
                </a:lnTo>
                <a:lnTo>
                  <a:pt x="6990236" y="61628"/>
                </a:lnTo>
                <a:lnTo>
                  <a:pt x="6964550" y="29345"/>
                </a:lnTo>
                <a:lnTo>
                  <a:pt x="6929145" y="7825"/>
                </a:lnTo>
                <a:lnTo>
                  <a:pt x="6886951" y="0"/>
                </a:lnTo>
                <a:close/>
              </a:path>
            </a:pathLst>
          </a:custGeom>
          <a:solidFill>
            <a:srgbClr val="EA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93291" y="3826764"/>
            <a:ext cx="7004684" cy="704215"/>
          </a:xfrm>
          <a:custGeom>
            <a:avLst/>
            <a:gdLst/>
            <a:ahLst/>
            <a:cxnLst/>
            <a:rect l="l" t="t" r="r" b="b"/>
            <a:pathLst>
              <a:path w="7004684" h="704214">
                <a:moveTo>
                  <a:pt x="0" y="117348"/>
                </a:moveTo>
                <a:lnTo>
                  <a:pt x="7818" y="75154"/>
                </a:lnTo>
                <a:lnTo>
                  <a:pt x="29327" y="39749"/>
                </a:lnTo>
                <a:lnTo>
                  <a:pt x="61606" y="14063"/>
                </a:lnTo>
                <a:lnTo>
                  <a:pt x="101732" y="1030"/>
                </a:lnTo>
                <a:lnTo>
                  <a:pt x="6886956" y="0"/>
                </a:lnTo>
                <a:lnTo>
                  <a:pt x="6901593" y="905"/>
                </a:lnTo>
                <a:lnTo>
                  <a:pt x="6941850" y="13621"/>
                </a:lnTo>
                <a:lnTo>
                  <a:pt x="6974341" y="39055"/>
                </a:lnTo>
                <a:lnTo>
                  <a:pt x="6996135" y="74274"/>
                </a:lnTo>
                <a:lnTo>
                  <a:pt x="7004299" y="116347"/>
                </a:lnTo>
                <a:lnTo>
                  <a:pt x="7004304" y="586740"/>
                </a:lnTo>
                <a:lnTo>
                  <a:pt x="7003398" y="601377"/>
                </a:lnTo>
                <a:lnTo>
                  <a:pt x="6990682" y="641634"/>
                </a:lnTo>
                <a:lnTo>
                  <a:pt x="6965248" y="674125"/>
                </a:lnTo>
                <a:lnTo>
                  <a:pt x="6930029" y="695919"/>
                </a:lnTo>
                <a:lnTo>
                  <a:pt x="6887956" y="704083"/>
                </a:lnTo>
                <a:lnTo>
                  <a:pt x="117348" y="704088"/>
                </a:lnTo>
                <a:lnTo>
                  <a:pt x="102700" y="703182"/>
                </a:lnTo>
                <a:lnTo>
                  <a:pt x="62431" y="690466"/>
                </a:lnTo>
                <a:lnTo>
                  <a:pt x="29945" y="665032"/>
                </a:lnTo>
                <a:lnTo>
                  <a:pt x="8162" y="629813"/>
                </a:lnTo>
                <a:lnTo>
                  <a:pt x="4" y="587740"/>
                </a:lnTo>
                <a:lnTo>
                  <a:pt x="0" y="117348"/>
                </a:lnTo>
                <a:close/>
              </a:path>
            </a:pathLst>
          </a:custGeom>
          <a:ln w="9155">
            <a:solidFill>
              <a:srgbClr val="D4A6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6563" y="4067901"/>
            <a:ext cx="967105" cy="1784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342265">
              <a:lnSpc>
                <a:spcPct val="100000"/>
              </a:lnSpc>
            </a:pPr>
            <a:r>
              <a:rPr sz="1800" spc="-40" dirty="0">
                <a:latin typeface="Gill Sans MT"/>
                <a:cs typeface="Gill Sans MT"/>
              </a:rPr>
              <a:t>li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c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spc="-40" dirty="0">
                <a:latin typeface="Gill Sans MT"/>
                <a:cs typeface="Gill Sans MT"/>
              </a:rPr>
              <a:t>l</a:t>
            </a:r>
            <a:r>
              <a:rPr sz="1800" dirty="0">
                <a:latin typeface="Gill Sans MT"/>
                <a:cs typeface="Gill Sans MT"/>
              </a:rPr>
              <a:t>n</a:t>
            </a:r>
            <a:endParaRPr sz="18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 marR="314325">
              <a:lnSpc>
                <a:spcPct val="100000"/>
              </a:lnSpc>
              <a:spcBef>
                <a:spcPts val="1330"/>
              </a:spcBef>
            </a:pPr>
            <a:r>
              <a:rPr sz="1800" spc="-10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25" dirty="0">
                <a:latin typeface="Gill Sans MT"/>
                <a:cs typeface="Gill Sans MT"/>
              </a:rPr>
              <a:t>s</a:t>
            </a:r>
            <a:r>
              <a:rPr sz="1800" spc="35" dirty="0">
                <a:latin typeface="Gill Sans MT"/>
                <a:cs typeface="Gill Sans MT"/>
              </a:rPr>
              <a:t>u</a:t>
            </a:r>
            <a:r>
              <a:rPr sz="1800" spc="-35" dirty="0">
                <a:latin typeface="Gill Sans MT"/>
                <a:cs typeface="Gill Sans MT"/>
              </a:rPr>
              <a:t>l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dirty="0">
                <a:latin typeface="Gill Sans MT"/>
                <a:cs typeface="Gill Sans MT"/>
              </a:rPr>
              <a:t>: c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rs </a:t>
            </a:r>
            <a:r>
              <a:rPr sz="1800" spc="35" dirty="0">
                <a:latin typeface="Gill Sans MT"/>
                <a:cs typeface="Gill Sans MT"/>
              </a:rPr>
              <a:t>p</a:t>
            </a:r>
            <a:r>
              <a:rPr sz="1800" spc="-35" dirty="0">
                <a:latin typeface="Gill Sans MT"/>
                <a:cs typeface="Gill Sans MT"/>
              </a:rPr>
              <a:t>l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ces </a:t>
            </a:r>
            <a:r>
              <a:rPr sz="1800" spc="35" dirty="0">
                <a:latin typeface="Gill Sans MT"/>
                <a:cs typeface="Gill Sans MT"/>
              </a:rPr>
              <a:t>p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15" dirty="0">
                <a:latin typeface="Gill Sans MT"/>
                <a:cs typeface="Gill Sans MT"/>
              </a:rPr>
              <a:t>o</a:t>
            </a:r>
            <a:r>
              <a:rPr sz="1800" spc="35" dirty="0">
                <a:latin typeface="Gill Sans MT"/>
                <a:cs typeface="Gill Sans MT"/>
              </a:rPr>
              <a:t>p</a:t>
            </a:r>
            <a:r>
              <a:rPr sz="1800" spc="-35" dirty="0">
                <a:latin typeface="Gill Sans MT"/>
                <a:cs typeface="Gill Sans MT"/>
              </a:rPr>
              <a:t>l</a:t>
            </a:r>
            <a:r>
              <a:rPr sz="1800" dirty="0">
                <a:latin typeface="Gill Sans MT"/>
                <a:cs typeface="Gill Sans MT"/>
              </a:rPr>
              <a:t>e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5</a:t>
            </a:fld>
            <a:endParaRPr spc="1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Ex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171" y="1815856"/>
            <a:ext cx="6230620" cy="327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indent="-301625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-20" dirty="0">
                <a:latin typeface="Times New Roman"/>
                <a:cs typeface="Times New Roman"/>
              </a:rPr>
              <a:t>S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h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spc="-70" dirty="0">
                <a:latin typeface="Times New Roman"/>
                <a:cs typeface="Times New Roman"/>
              </a:rPr>
              <a:t>f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13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45" dirty="0">
                <a:latin typeface="Times New Roman"/>
                <a:cs typeface="Times New Roman"/>
              </a:rPr>
              <a:t>w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210" dirty="0">
                <a:latin typeface="Times New Roman"/>
                <a:cs typeface="Times New Roman"/>
              </a:rPr>
              <a:t> 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10" dirty="0">
                <a:latin typeface="Times New Roman"/>
                <a:cs typeface="Times New Roman"/>
              </a:rPr>
              <a:t>ti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140" dirty="0">
                <a:latin typeface="Times New Roman"/>
                <a:cs typeface="Times New Roman"/>
              </a:rPr>
              <a:t> 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bo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5" dirty="0">
                <a:latin typeface="Times New Roman"/>
                <a:cs typeface="Times New Roman"/>
              </a:rPr>
              <a:t>t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i="1" spc="-80" dirty="0">
                <a:latin typeface="Times New Roman"/>
                <a:cs typeface="Times New Roman"/>
              </a:rPr>
              <a:t>P</a:t>
            </a:r>
            <a:r>
              <a:rPr sz="2350" i="1" spc="-60" dirty="0">
                <a:latin typeface="Times New Roman"/>
                <a:cs typeface="Times New Roman"/>
              </a:rPr>
              <a:t>r</a:t>
            </a:r>
            <a:r>
              <a:rPr sz="2350" i="1" spc="25" dirty="0">
                <a:latin typeface="Times New Roman"/>
                <a:cs typeface="Times New Roman"/>
              </a:rPr>
              <a:t>e</a:t>
            </a:r>
            <a:r>
              <a:rPr sz="2350" i="1" spc="10" dirty="0">
                <a:latin typeface="Times New Roman"/>
                <a:cs typeface="Times New Roman"/>
              </a:rPr>
              <a:t>s</a:t>
            </a:r>
            <a:r>
              <a:rPr sz="2350" i="1" spc="-10" dirty="0">
                <a:latin typeface="Times New Roman"/>
                <a:cs typeface="Times New Roman"/>
              </a:rPr>
              <a:t>i</a:t>
            </a:r>
            <a:r>
              <a:rPr sz="2350" i="1" spc="40" dirty="0">
                <a:latin typeface="Times New Roman"/>
                <a:cs typeface="Times New Roman"/>
              </a:rPr>
              <a:t>d</a:t>
            </a:r>
            <a:r>
              <a:rPr sz="2350" i="1" spc="25" dirty="0">
                <a:latin typeface="Times New Roman"/>
                <a:cs typeface="Times New Roman"/>
              </a:rPr>
              <a:t>e</a:t>
            </a:r>
            <a:r>
              <a:rPr sz="2350" i="1" spc="40" dirty="0">
                <a:latin typeface="Times New Roman"/>
                <a:cs typeface="Times New Roman"/>
              </a:rPr>
              <a:t>n</a:t>
            </a:r>
            <a:r>
              <a:rPr sz="2350" i="1" spc="5" dirty="0">
                <a:latin typeface="Times New Roman"/>
                <a:cs typeface="Times New Roman"/>
              </a:rPr>
              <a:t>t</a:t>
            </a:r>
            <a:r>
              <a:rPr sz="2350" i="1" spc="-30" dirty="0">
                <a:latin typeface="Times New Roman"/>
                <a:cs typeface="Times New Roman"/>
              </a:rPr>
              <a:t> </a:t>
            </a:r>
            <a:r>
              <a:rPr sz="2350" i="1" spc="-20" dirty="0">
                <a:latin typeface="Times New Roman"/>
                <a:cs typeface="Times New Roman"/>
              </a:rPr>
              <a:t>L</a:t>
            </a:r>
            <a:r>
              <a:rPr sz="2350" i="1" spc="-10" dirty="0">
                <a:latin typeface="Times New Roman"/>
                <a:cs typeface="Times New Roman"/>
              </a:rPr>
              <a:t>i</a:t>
            </a:r>
            <a:r>
              <a:rPr sz="2350" i="1" spc="40" dirty="0">
                <a:latin typeface="Times New Roman"/>
                <a:cs typeface="Times New Roman"/>
              </a:rPr>
              <a:t>n</a:t>
            </a:r>
            <a:r>
              <a:rPr sz="2350" i="1" spc="25" dirty="0">
                <a:latin typeface="Times New Roman"/>
                <a:cs typeface="Times New Roman"/>
              </a:rPr>
              <a:t>c</a:t>
            </a:r>
            <a:r>
              <a:rPr sz="2350" i="1" spc="40" dirty="0">
                <a:latin typeface="Times New Roman"/>
                <a:cs typeface="Times New Roman"/>
              </a:rPr>
              <a:t>o</a:t>
            </a:r>
            <a:r>
              <a:rPr sz="2350" i="1" spc="-10" dirty="0">
                <a:latin typeface="Times New Roman"/>
                <a:cs typeface="Times New Roman"/>
              </a:rPr>
              <a:t>l</a:t>
            </a:r>
            <a:r>
              <a:rPr sz="2350" i="1" spc="10" dirty="0">
                <a:latin typeface="Times New Roman"/>
                <a:cs typeface="Times New Roman"/>
              </a:rPr>
              <a:t>n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637776" y="1682495"/>
            <a:ext cx="1837944" cy="20848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2396" y="4101084"/>
            <a:ext cx="9903460" cy="2121535"/>
          </a:xfrm>
          <a:custGeom>
            <a:avLst/>
            <a:gdLst/>
            <a:ahLst/>
            <a:cxnLst/>
            <a:rect l="l" t="t" r="r" b="b"/>
            <a:pathLst>
              <a:path w="9903460" h="2121535">
                <a:moveTo>
                  <a:pt x="0" y="2121408"/>
                </a:moveTo>
                <a:lnTo>
                  <a:pt x="9902952" y="2121408"/>
                </a:lnTo>
                <a:lnTo>
                  <a:pt x="9902952" y="0"/>
                </a:lnTo>
                <a:lnTo>
                  <a:pt x="0" y="0"/>
                </a:lnTo>
                <a:lnTo>
                  <a:pt x="0" y="2121408"/>
                </a:lnTo>
                <a:close/>
              </a:path>
            </a:pathLst>
          </a:custGeom>
          <a:solidFill>
            <a:srgbClr val="F4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2396" y="4101084"/>
            <a:ext cx="9903460" cy="2121535"/>
          </a:xfrm>
          <a:custGeom>
            <a:avLst/>
            <a:gdLst/>
            <a:ahLst/>
            <a:cxnLst/>
            <a:rect l="l" t="t" r="r" b="b"/>
            <a:pathLst>
              <a:path w="9903460" h="2121535">
                <a:moveTo>
                  <a:pt x="0" y="2121408"/>
                </a:moveTo>
                <a:lnTo>
                  <a:pt x="9902952" y="2121408"/>
                </a:lnTo>
                <a:lnTo>
                  <a:pt x="9902952" y="0"/>
                </a:lnTo>
                <a:lnTo>
                  <a:pt x="0" y="0"/>
                </a:lnTo>
                <a:lnTo>
                  <a:pt x="0" y="2121408"/>
                </a:lnTo>
                <a:close/>
              </a:path>
            </a:pathLst>
          </a:custGeom>
          <a:ln w="9155">
            <a:solidFill>
              <a:srgbClr val="D4A6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93296" y="3826764"/>
            <a:ext cx="7004684" cy="704215"/>
          </a:xfrm>
          <a:custGeom>
            <a:avLst/>
            <a:gdLst/>
            <a:ahLst/>
            <a:cxnLst/>
            <a:rect l="l" t="t" r="r" b="b"/>
            <a:pathLst>
              <a:path w="7004684" h="704214">
                <a:moveTo>
                  <a:pt x="6886951" y="0"/>
                </a:moveTo>
                <a:lnTo>
                  <a:pt x="116342" y="4"/>
                </a:lnTo>
                <a:lnTo>
                  <a:pt x="74249" y="8168"/>
                </a:lnTo>
                <a:lnTo>
                  <a:pt x="39030" y="29962"/>
                </a:lnTo>
                <a:lnTo>
                  <a:pt x="13607" y="62453"/>
                </a:lnTo>
                <a:lnTo>
                  <a:pt x="900" y="102710"/>
                </a:lnTo>
                <a:lnTo>
                  <a:pt x="0" y="587740"/>
                </a:lnTo>
                <a:lnTo>
                  <a:pt x="1025" y="602345"/>
                </a:lnTo>
                <a:lnTo>
                  <a:pt x="14049" y="642459"/>
                </a:lnTo>
                <a:lnTo>
                  <a:pt x="39724" y="674742"/>
                </a:lnTo>
                <a:lnTo>
                  <a:pt x="75129" y="696262"/>
                </a:lnTo>
                <a:lnTo>
                  <a:pt x="117343" y="704088"/>
                </a:lnTo>
                <a:lnTo>
                  <a:pt x="6887952" y="704083"/>
                </a:lnTo>
                <a:lnTo>
                  <a:pt x="6930025" y="695919"/>
                </a:lnTo>
                <a:lnTo>
                  <a:pt x="6965244" y="674125"/>
                </a:lnTo>
                <a:lnTo>
                  <a:pt x="6990678" y="641634"/>
                </a:lnTo>
                <a:lnTo>
                  <a:pt x="7003394" y="601377"/>
                </a:lnTo>
                <a:lnTo>
                  <a:pt x="7004295" y="116347"/>
                </a:lnTo>
                <a:lnTo>
                  <a:pt x="7003269" y="101742"/>
                </a:lnTo>
                <a:lnTo>
                  <a:pt x="6990236" y="61628"/>
                </a:lnTo>
                <a:lnTo>
                  <a:pt x="6964550" y="29345"/>
                </a:lnTo>
                <a:lnTo>
                  <a:pt x="6929145" y="7825"/>
                </a:lnTo>
                <a:lnTo>
                  <a:pt x="6886951" y="0"/>
                </a:lnTo>
                <a:close/>
              </a:path>
            </a:pathLst>
          </a:custGeom>
          <a:solidFill>
            <a:srgbClr val="EA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93291" y="3826764"/>
            <a:ext cx="7004684" cy="704215"/>
          </a:xfrm>
          <a:custGeom>
            <a:avLst/>
            <a:gdLst/>
            <a:ahLst/>
            <a:cxnLst/>
            <a:rect l="l" t="t" r="r" b="b"/>
            <a:pathLst>
              <a:path w="7004684" h="704214">
                <a:moveTo>
                  <a:pt x="0" y="117348"/>
                </a:moveTo>
                <a:lnTo>
                  <a:pt x="7818" y="75154"/>
                </a:lnTo>
                <a:lnTo>
                  <a:pt x="29327" y="39749"/>
                </a:lnTo>
                <a:lnTo>
                  <a:pt x="61606" y="14063"/>
                </a:lnTo>
                <a:lnTo>
                  <a:pt x="101732" y="1030"/>
                </a:lnTo>
                <a:lnTo>
                  <a:pt x="6886956" y="0"/>
                </a:lnTo>
                <a:lnTo>
                  <a:pt x="6901593" y="905"/>
                </a:lnTo>
                <a:lnTo>
                  <a:pt x="6941850" y="13621"/>
                </a:lnTo>
                <a:lnTo>
                  <a:pt x="6974341" y="39055"/>
                </a:lnTo>
                <a:lnTo>
                  <a:pt x="6996135" y="74274"/>
                </a:lnTo>
                <a:lnTo>
                  <a:pt x="7004299" y="116347"/>
                </a:lnTo>
                <a:lnTo>
                  <a:pt x="7004304" y="586740"/>
                </a:lnTo>
                <a:lnTo>
                  <a:pt x="7003398" y="601377"/>
                </a:lnTo>
                <a:lnTo>
                  <a:pt x="6990682" y="641634"/>
                </a:lnTo>
                <a:lnTo>
                  <a:pt x="6965248" y="674125"/>
                </a:lnTo>
                <a:lnTo>
                  <a:pt x="6930029" y="695919"/>
                </a:lnTo>
                <a:lnTo>
                  <a:pt x="6887956" y="704083"/>
                </a:lnTo>
                <a:lnTo>
                  <a:pt x="117348" y="704088"/>
                </a:lnTo>
                <a:lnTo>
                  <a:pt x="102700" y="703182"/>
                </a:lnTo>
                <a:lnTo>
                  <a:pt x="62431" y="690466"/>
                </a:lnTo>
                <a:lnTo>
                  <a:pt x="29945" y="665032"/>
                </a:lnTo>
                <a:lnTo>
                  <a:pt x="8162" y="629813"/>
                </a:lnTo>
                <a:lnTo>
                  <a:pt x="4" y="587740"/>
                </a:lnTo>
                <a:lnTo>
                  <a:pt x="0" y="117348"/>
                </a:lnTo>
                <a:close/>
              </a:path>
            </a:pathLst>
          </a:custGeom>
          <a:ln w="9155">
            <a:solidFill>
              <a:srgbClr val="D4A6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6563" y="4067901"/>
            <a:ext cx="9234170" cy="15517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342265">
              <a:lnSpc>
                <a:spcPct val="100000"/>
              </a:lnSpc>
            </a:pPr>
            <a:r>
              <a:rPr lang="en-US" sz="1800" spc="30" dirty="0" smtClean="0">
                <a:latin typeface="Gill Sans MT"/>
                <a:cs typeface="Gill Sans MT"/>
              </a:rPr>
              <a:t>P</a:t>
            </a:r>
            <a:r>
              <a:rPr sz="1800" spc="-70" dirty="0" smtClean="0">
                <a:latin typeface="Gill Sans MT"/>
                <a:cs typeface="Gill Sans MT"/>
              </a:rPr>
              <a:t>r</a:t>
            </a:r>
            <a:r>
              <a:rPr sz="1800" dirty="0" smtClean="0">
                <a:latin typeface="Gill Sans MT"/>
                <a:cs typeface="Gill Sans MT"/>
              </a:rPr>
              <a:t>e</a:t>
            </a:r>
            <a:r>
              <a:rPr sz="1800" spc="20" dirty="0" smtClean="0">
                <a:latin typeface="Gill Sans MT"/>
                <a:cs typeface="Gill Sans MT"/>
              </a:rPr>
              <a:t>s</a:t>
            </a:r>
            <a:r>
              <a:rPr sz="1800" spc="-40" dirty="0" smtClean="0">
                <a:latin typeface="Gill Sans MT"/>
                <a:cs typeface="Gill Sans MT"/>
              </a:rPr>
              <a:t>i</a:t>
            </a:r>
            <a:r>
              <a:rPr sz="1800" spc="10" dirty="0" smtClean="0">
                <a:latin typeface="Gill Sans MT"/>
                <a:cs typeface="Gill Sans MT"/>
              </a:rPr>
              <a:t>d</a:t>
            </a:r>
            <a:r>
              <a:rPr sz="1800" dirty="0" smtClean="0">
                <a:latin typeface="Gill Sans MT"/>
                <a:cs typeface="Gill Sans MT"/>
              </a:rPr>
              <a:t>e</a:t>
            </a:r>
            <a:r>
              <a:rPr sz="1800" spc="30" dirty="0" smtClean="0">
                <a:latin typeface="Gill Sans MT"/>
                <a:cs typeface="Gill Sans MT"/>
              </a:rPr>
              <a:t>n</a:t>
            </a:r>
            <a:r>
              <a:rPr sz="1800" dirty="0" smtClean="0">
                <a:latin typeface="Gill Sans MT"/>
                <a:cs typeface="Gill Sans MT"/>
              </a:rPr>
              <a:t>t</a:t>
            </a:r>
            <a:r>
              <a:rPr lang="en-US" sz="1800" dirty="0" smtClean="0">
                <a:latin typeface="Gill Sans MT"/>
                <a:cs typeface="Gill Sans MT"/>
              </a:rPr>
              <a:t> </a:t>
            </a:r>
            <a:r>
              <a:rPr sz="1800" spc="-240" dirty="0" smtClean="0">
                <a:latin typeface="Gill Sans MT"/>
                <a:cs typeface="Gill Sans MT"/>
              </a:rPr>
              <a:t> </a:t>
            </a:r>
            <a:r>
              <a:rPr sz="1800" spc="15" dirty="0">
                <a:latin typeface="Gill Sans MT"/>
                <a:cs typeface="Gill Sans MT"/>
              </a:rPr>
              <a:t>A</a:t>
            </a:r>
            <a:r>
              <a:rPr sz="1800" spc="25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D</a:t>
            </a:r>
            <a:r>
              <a:rPr sz="1800" spc="-60" dirty="0">
                <a:latin typeface="Gill Sans MT"/>
                <a:cs typeface="Gill Sans MT"/>
              </a:rPr>
              <a:t> </a:t>
            </a:r>
            <a:r>
              <a:rPr sz="1800" spc="-40" dirty="0">
                <a:latin typeface="Gill Sans MT"/>
                <a:cs typeface="Gill Sans MT"/>
              </a:rPr>
              <a:t>li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c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spc="-40" dirty="0">
                <a:latin typeface="Gill Sans MT"/>
                <a:cs typeface="Gill Sans MT"/>
              </a:rPr>
              <a:t>l</a:t>
            </a:r>
            <a:r>
              <a:rPr sz="1800" dirty="0">
                <a:latin typeface="Gill Sans MT"/>
                <a:cs typeface="Gill Sans MT"/>
              </a:rPr>
              <a:t>n</a:t>
            </a: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1800" spc="-10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25" dirty="0">
                <a:latin typeface="Gill Sans MT"/>
                <a:cs typeface="Gill Sans MT"/>
              </a:rPr>
              <a:t>s</a:t>
            </a:r>
            <a:r>
              <a:rPr sz="1800" spc="35" dirty="0">
                <a:latin typeface="Gill Sans MT"/>
                <a:cs typeface="Gill Sans MT"/>
              </a:rPr>
              <a:t>u</a:t>
            </a:r>
            <a:r>
              <a:rPr sz="1800" spc="-35" dirty="0">
                <a:latin typeface="Gill Sans MT"/>
                <a:cs typeface="Gill Sans MT"/>
              </a:rPr>
              <a:t>l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dirty="0">
                <a:latin typeface="Gill Sans MT"/>
                <a:cs typeface="Gill Sans MT"/>
              </a:rPr>
              <a:t>: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spc="20" dirty="0">
                <a:latin typeface="Gill Sans MT"/>
                <a:cs typeface="Gill Sans MT"/>
              </a:rPr>
              <a:t>“</a:t>
            </a:r>
            <a:r>
              <a:rPr sz="1800" spc="15" dirty="0">
                <a:latin typeface="Gill Sans MT"/>
                <a:cs typeface="Gill Sans MT"/>
              </a:rPr>
              <a:t>F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dirty="0">
                <a:latin typeface="Gill Sans MT"/>
                <a:cs typeface="Gill Sans MT"/>
              </a:rPr>
              <a:t>rd</a:t>
            </a:r>
            <a:r>
              <a:rPr sz="1800" spc="-125" dirty="0">
                <a:latin typeface="Gill Sans MT"/>
                <a:cs typeface="Gill Sans MT"/>
              </a:rPr>
              <a:t> </a:t>
            </a:r>
            <a:r>
              <a:rPr sz="1800" spc="30" dirty="0">
                <a:latin typeface="Gill Sans MT"/>
                <a:cs typeface="Gill Sans MT"/>
              </a:rPr>
              <a:t>M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dirty="0">
                <a:latin typeface="Gill Sans MT"/>
                <a:cs typeface="Gill Sans MT"/>
              </a:rPr>
              <a:t>r</a:t>
            </a:r>
            <a:r>
              <a:rPr sz="1800" spc="-65" dirty="0">
                <a:latin typeface="Gill Sans MT"/>
                <a:cs typeface="Gill Sans MT"/>
              </a:rPr>
              <a:t> </a:t>
            </a:r>
            <a:r>
              <a:rPr sz="1800" spc="15" dirty="0">
                <a:latin typeface="Gill Sans MT"/>
                <a:cs typeface="Gill Sans MT"/>
              </a:rPr>
              <a:t>C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spc="-25" dirty="0">
                <a:latin typeface="Gill Sans MT"/>
                <a:cs typeface="Gill Sans MT"/>
              </a:rPr>
              <a:t>m</a:t>
            </a:r>
            <a:r>
              <a:rPr sz="1800" spc="30" dirty="0">
                <a:latin typeface="Gill Sans MT"/>
                <a:cs typeface="Gill Sans MT"/>
              </a:rPr>
              <a:t>p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spc="-4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y</a:t>
            </a:r>
            <a:r>
              <a:rPr sz="1800" spc="-70" dirty="0">
                <a:latin typeface="Gill Sans MT"/>
                <a:cs typeface="Gill Sans MT"/>
              </a:rPr>
              <a:t> 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spc="10" dirty="0">
                <a:latin typeface="Gill Sans MT"/>
                <a:cs typeface="Gill Sans MT"/>
              </a:rPr>
              <a:t>od</a:t>
            </a:r>
            <a:r>
              <a:rPr sz="1800" spc="-5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y</a:t>
            </a:r>
            <a:r>
              <a:rPr sz="1800" spc="-70" dirty="0">
                <a:latin typeface="Gill Sans MT"/>
                <a:cs typeface="Gill Sans MT"/>
              </a:rPr>
              <a:t> 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spc="30" dirty="0">
                <a:latin typeface="Gill Sans MT"/>
                <a:cs typeface="Gill Sans MT"/>
              </a:rPr>
              <a:t>nn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spc="30" dirty="0">
                <a:latin typeface="Gill Sans MT"/>
                <a:cs typeface="Gill Sans MT"/>
              </a:rPr>
              <a:t>un</a:t>
            </a:r>
            <a:r>
              <a:rPr sz="1800" dirty="0">
                <a:latin typeface="Gill Sans MT"/>
                <a:cs typeface="Gill Sans MT"/>
              </a:rPr>
              <a:t>ced</a:t>
            </a:r>
            <a:r>
              <a:rPr sz="1800" spc="-195" dirty="0">
                <a:latin typeface="Gill Sans MT"/>
                <a:cs typeface="Gill Sans MT"/>
              </a:rPr>
              <a:t> 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spc="30" dirty="0">
                <a:latin typeface="Gill Sans MT"/>
                <a:cs typeface="Gill Sans MT"/>
              </a:rPr>
              <a:t>h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t</a:t>
            </a:r>
            <a:r>
              <a:rPr sz="1800" spc="-95" dirty="0">
                <a:latin typeface="Gill Sans MT"/>
                <a:cs typeface="Gill Sans MT"/>
              </a:rPr>
              <a:t> </a:t>
            </a:r>
            <a:r>
              <a:rPr sz="1800" spc="10" dirty="0">
                <a:latin typeface="Gill Sans MT"/>
                <a:cs typeface="Gill Sans MT"/>
              </a:rPr>
              <a:t>D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r</a:t>
            </a:r>
            <a:r>
              <a:rPr sz="1800" spc="75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yl</a:t>
            </a:r>
            <a:r>
              <a:rPr sz="1800" spc="-105" dirty="0">
                <a:latin typeface="Gill Sans MT"/>
                <a:cs typeface="Gill Sans MT"/>
              </a:rPr>
              <a:t> </a:t>
            </a:r>
            <a:r>
              <a:rPr sz="1800" spc="-20" dirty="0">
                <a:latin typeface="Gill Sans MT"/>
                <a:cs typeface="Gill Sans MT"/>
              </a:rPr>
              <a:t>H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spc="-35" dirty="0">
                <a:latin typeface="Gill Sans MT"/>
                <a:cs typeface="Gill Sans MT"/>
              </a:rPr>
              <a:t>z</a:t>
            </a:r>
            <a:r>
              <a:rPr sz="1800" dirty="0">
                <a:latin typeface="Gill Sans MT"/>
                <a:cs typeface="Gill Sans MT"/>
              </a:rPr>
              <a:t>el</a:t>
            </a:r>
            <a:r>
              <a:rPr sz="1800" spc="40" dirty="0">
                <a:latin typeface="Gill Sans MT"/>
                <a:cs typeface="Gill Sans MT"/>
              </a:rPr>
              <a:t> </a:t>
            </a:r>
            <a:r>
              <a:rPr sz="1800" spc="-5" dirty="0">
                <a:latin typeface="Gill Sans MT"/>
                <a:cs typeface="Gill Sans MT"/>
              </a:rPr>
              <a:t>w</a:t>
            </a:r>
            <a:r>
              <a:rPr sz="1800" spc="-35" dirty="0">
                <a:latin typeface="Gill Sans MT"/>
                <a:cs typeface="Gill Sans MT"/>
              </a:rPr>
              <a:t>il</a:t>
            </a:r>
            <a:r>
              <a:rPr sz="1800" dirty="0">
                <a:latin typeface="Gill Sans MT"/>
                <a:cs typeface="Gill Sans MT"/>
              </a:rPr>
              <a:t>l</a:t>
            </a:r>
            <a:r>
              <a:rPr sz="1800" spc="110" dirty="0">
                <a:latin typeface="Gill Sans MT"/>
                <a:cs typeface="Gill Sans MT"/>
              </a:rPr>
              <a:t> </a:t>
            </a:r>
            <a:r>
              <a:rPr sz="1800" spc="20" dirty="0">
                <a:latin typeface="Gill Sans MT"/>
                <a:cs typeface="Gill Sans MT"/>
              </a:rPr>
              <a:t>s</a:t>
            </a:r>
            <a:r>
              <a:rPr sz="1800" spc="30" dirty="0">
                <a:latin typeface="Gill Sans MT"/>
                <a:cs typeface="Gill Sans MT"/>
              </a:rPr>
              <a:t>u</a:t>
            </a:r>
            <a:r>
              <a:rPr sz="1800" dirty="0">
                <a:latin typeface="Gill Sans MT"/>
                <a:cs typeface="Gill Sans MT"/>
              </a:rPr>
              <a:t>cceed</a:t>
            </a:r>
            <a:r>
              <a:rPr sz="1800" spc="-125" dirty="0">
                <a:latin typeface="Gill Sans MT"/>
                <a:cs typeface="Gill Sans MT"/>
              </a:rPr>
              <a:t> </a:t>
            </a:r>
            <a:r>
              <a:rPr sz="1800" spc="-10" dirty="0">
                <a:latin typeface="Gill Sans MT"/>
                <a:cs typeface="Gill Sans MT"/>
              </a:rPr>
              <a:t>B</a:t>
            </a:r>
            <a:r>
              <a:rPr sz="1800" dirty="0">
                <a:latin typeface="Gill Sans MT"/>
                <a:cs typeface="Gill Sans MT"/>
              </a:rPr>
              <a:t>r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n</a:t>
            </a:r>
            <a:r>
              <a:rPr sz="1800" spc="30" dirty="0">
                <a:latin typeface="Gill Sans MT"/>
                <a:cs typeface="Gill Sans MT"/>
              </a:rPr>
              <a:t> </a:t>
            </a:r>
            <a:r>
              <a:rPr sz="1800" spc="-175" dirty="0">
                <a:latin typeface="Gill Sans MT"/>
                <a:cs typeface="Gill Sans MT"/>
              </a:rPr>
              <a:t>K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-35" dirty="0">
                <a:latin typeface="Gill Sans MT"/>
                <a:cs typeface="Gill Sans MT"/>
              </a:rPr>
              <a:t>ll</a:t>
            </a:r>
            <a:r>
              <a:rPr sz="1800" dirty="0">
                <a:latin typeface="Gill Sans MT"/>
                <a:cs typeface="Gill Sans MT"/>
              </a:rPr>
              <a:t>ey</a:t>
            </a:r>
            <a:r>
              <a:rPr sz="1800" spc="75" dirty="0">
                <a:latin typeface="Gill Sans MT"/>
                <a:cs typeface="Gill Sans MT"/>
              </a:rPr>
              <a:t> 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s</a:t>
            </a:r>
            <a:r>
              <a:rPr sz="1800" spc="-45" dirty="0">
                <a:latin typeface="Gill Sans MT"/>
                <a:cs typeface="Gill Sans MT"/>
              </a:rPr>
              <a:t> </a:t>
            </a:r>
            <a:r>
              <a:rPr sz="1800" spc="30" dirty="0">
                <a:latin typeface="Gill Sans MT"/>
                <a:cs typeface="Gill Sans MT"/>
              </a:rPr>
              <a:t>p</a:t>
            </a:r>
            <a:r>
              <a:rPr sz="1800" spc="-65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25" dirty="0">
                <a:latin typeface="Gill Sans MT"/>
                <a:cs typeface="Gill Sans MT"/>
              </a:rPr>
              <a:t>s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10" dirty="0">
                <a:latin typeface="Gill Sans MT"/>
                <a:cs typeface="Gill Sans MT"/>
              </a:rPr>
              <a:t>d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t</a:t>
            </a:r>
            <a:r>
              <a:rPr sz="1800" spc="-25" dirty="0">
                <a:latin typeface="Gill Sans MT"/>
                <a:cs typeface="Gill Sans MT"/>
              </a:rPr>
              <a:t> 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dirty="0">
                <a:latin typeface="Gill Sans MT"/>
                <a:cs typeface="Gill Sans MT"/>
              </a:rPr>
              <a:t>f </a:t>
            </a:r>
            <a:r>
              <a:rPr sz="1800" spc="-20" dirty="0">
                <a:latin typeface="Gill Sans MT"/>
                <a:cs typeface="Gill Sans MT"/>
              </a:rPr>
              <a:t>L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35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c</a:t>
            </a:r>
            <a:r>
              <a:rPr sz="1800" spc="15" dirty="0">
                <a:latin typeface="Gill Sans MT"/>
                <a:cs typeface="Gill Sans MT"/>
              </a:rPr>
              <a:t>o</a:t>
            </a:r>
            <a:r>
              <a:rPr sz="1800" spc="-35" dirty="0">
                <a:latin typeface="Gill Sans MT"/>
                <a:cs typeface="Gill Sans MT"/>
              </a:rPr>
              <a:t>l</a:t>
            </a:r>
            <a:r>
              <a:rPr sz="1800" dirty="0">
                <a:latin typeface="Gill Sans MT"/>
                <a:cs typeface="Gill Sans MT"/>
              </a:rPr>
              <a:t>n</a:t>
            </a:r>
            <a:r>
              <a:rPr sz="1800" spc="35" dirty="0">
                <a:latin typeface="Gill Sans MT"/>
                <a:cs typeface="Gill Sans MT"/>
              </a:rPr>
              <a:t> M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-65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c</a:t>
            </a:r>
            <a:r>
              <a:rPr sz="1800" spc="35" dirty="0">
                <a:latin typeface="Gill Sans MT"/>
                <a:cs typeface="Gill Sans MT"/>
              </a:rPr>
              <a:t>u</a:t>
            </a:r>
            <a:r>
              <a:rPr sz="1800" spc="75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y</a:t>
            </a:r>
            <a:r>
              <a:rPr sz="1800" spc="-6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”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6</a:t>
            </a:fld>
            <a:endParaRPr spc="1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Ex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171" y="1815856"/>
            <a:ext cx="6230620" cy="327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indent="-301625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-20" dirty="0">
                <a:latin typeface="Times New Roman"/>
                <a:cs typeface="Times New Roman"/>
              </a:rPr>
              <a:t>S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h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spc="-70" dirty="0">
                <a:latin typeface="Times New Roman"/>
                <a:cs typeface="Times New Roman"/>
              </a:rPr>
              <a:t>f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13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45" dirty="0">
                <a:latin typeface="Times New Roman"/>
                <a:cs typeface="Times New Roman"/>
              </a:rPr>
              <a:t>w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210" dirty="0">
                <a:latin typeface="Times New Roman"/>
                <a:cs typeface="Times New Roman"/>
              </a:rPr>
              <a:t> 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10" dirty="0">
                <a:latin typeface="Times New Roman"/>
                <a:cs typeface="Times New Roman"/>
              </a:rPr>
              <a:t>ti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140" dirty="0">
                <a:latin typeface="Times New Roman"/>
                <a:cs typeface="Times New Roman"/>
              </a:rPr>
              <a:t> 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bo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5" dirty="0">
                <a:latin typeface="Times New Roman"/>
                <a:cs typeface="Times New Roman"/>
              </a:rPr>
              <a:t>t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i="1" spc="-80" dirty="0">
                <a:latin typeface="Times New Roman"/>
                <a:cs typeface="Times New Roman"/>
              </a:rPr>
              <a:t>P</a:t>
            </a:r>
            <a:r>
              <a:rPr sz="2350" i="1" spc="-60" dirty="0">
                <a:latin typeface="Times New Roman"/>
                <a:cs typeface="Times New Roman"/>
              </a:rPr>
              <a:t>r</a:t>
            </a:r>
            <a:r>
              <a:rPr sz="2350" i="1" spc="25" dirty="0">
                <a:latin typeface="Times New Roman"/>
                <a:cs typeface="Times New Roman"/>
              </a:rPr>
              <a:t>e</a:t>
            </a:r>
            <a:r>
              <a:rPr sz="2350" i="1" spc="10" dirty="0">
                <a:latin typeface="Times New Roman"/>
                <a:cs typeface="Times New Roman"/>
              </a:rPr>
              <a:t>s</a:t>
            </a:r>
            <a:r>
              <a:rPr sz="2350" i="1" spc="-10" dirty="0">
                <a:latin typeface="Times New Roman"/>
                <a:cs typeface="Times New Roman"/>
              </a:rPr>
              <a:t>i</a:t>
            </a:r>
            <a:r>
              <a:rPr sz="2350" i="1" spc="40" dirty="0">
                <a:latin typeface="Times New Roman"/>
                <a:cs typeface="Times New Roman"/>
              </a:rPr>
              <a:t>d</a:t>
            </a:r>
            <a:r>
              <a:rPr sz="2350" i="1" spc="25" dirty="0">
                <a:latin typeface="Times New Roman"/>
                <a:cs typeface="Times New Roman"/>
              </a:rPr>
              <a:t>e</a:t>
            </a:r>
            <a:r>
              <a:rPr sz="2350" i="1" spc="40" dirty="0">
                <a:latin typeface="Times New Roman"/>
                <a:cs typeface="Times New Roman"/>
              </a:rPr>
              <a:t>n</a:t>
            </a:r>
            <a:r>
              <a:rPr sz="2350" i="1" spc="5" dirty="0">
                <a:latin typeface="Times New Roman"/>
                <a:cs typeface="Times New Roman"/>
              </a:rPr>
              <a:t>t</a:t>
            </a:r>
            <a:r>
              <a:rPr sz="2350" i="1" spc="-30" dirty="0">
                <a:latin typeface="Times New Roman"/>
                <a:cs typeface="Times New Roman"/>
              </a:rPr>
              <a:t> </a:t>
            </a:r>
            <a:r>
              <a:rPr sz="2350" i="1" spc="-20" dirty="0">
                <a:latin typeface="Times New Roman"/>
                <a:cs typeface="Times New Roman"/>
              </a:rPr>
              <a:t>L</a:t>
            </a:r>
            <a:r>
              <a:rPr sz="2350" i="1" spc="-10" dirty="0">
                <a:latin typeface="Times New Roman"/>
                <a:cs typeface="Times New Roman"/>
              </a:rPr>
              <a:t>i</a:t>
            </a:r>
            <a:r>
              <a:rPr sz="2350" i="1" spc="40" dirty="0">
                <a:latin typeface="Times New Roman"/>
                <a:cs typeface="Times New Roman"/>
              </a:rPr>
              <a:t>n</a:t>
            </a:r>
            <a:r>
              <a:rPr sz="2350" i="1" spc="25" dirty="0">
                <a:latin typeface="Times New Roman"/>
                <a:cs typeface="Times New Roman"/>
              </a:rPr>
              <a:t>c</a:t>
            </a:r>
            <a:r>
              <a:rPr sz="2350" i="1" spc="40" dirty="0">
                <a:latin typeface="Times New Roman"/>
                <a:cs typeface="Times New Roman"/>
              </a:rPr>
              <a:t>o</a:t>
            </a:r>
            <a:r>
              <a:rPr sz="2350" i="1" spc="-10" dirty="0">
                <a:latin typeface="Times New Roman"/>
                <a:cs typeface="Times New Roman"/>
              </a:rPr>
              <a:t>l</a:t>
            </a:r>
            <a:r>
              <a:rPr sz="2350" i="1" spc="10" dirty="0">
                <a:latin typeface="Times New Roman"/>
                <a:cs typeface="Times New Roman"/>
              </a:rPr>
              <a:t>n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637776" y="1682495"/>
            <a:ext cx="1837944" cy="20848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2396" y="4101084"/>
            <a:ext cx="9903460" cy="2121535"/>
          </a:xfrm>
          <a:custGeom>
            <a:avLst/>
            <a:gdLst/>
            <a:ahLst/>
            <a:cxnLst/>
            <a:rect l="l" t="t" r="r" b="b"/>
            <a:pathLst>
              <a:path w="9903460" h="2121535">
                <a:moveTo>
                  <a:pt x="0" y="2121408"/>
                </a:moveTo>
                <a:lnTo>
                  <a:pt x="9902952" y="2121408"/>
                </a:lnTo>
                <a:lnTo>
                  <a:pt x="9902952" y="0"/>
                </a:lnTo>
                <a:lnTo>
                  <a:pt x="0" y="0"/>
                </a:lnTo>
                <a:lnTo>
                  <a:pt x="0" y="2121408"/>
                </a:lnTo>
                <a:close/>
              </a:path>
            </a:pathLst>
          </a:custGeom>
          <a:solidFill>
            <a:srgbClr val="F4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2396" y="4101084"/>
            <a:ext cx="9903460" cy="2121535"/>
          </a:xfrm>
          <a:custGeom>
            <a:avLst/>
            <a:gdLst/>
            <a:ahLst/>
            <a:cxnLst/>
            <a:rect l="l" t="t" r="r" b="b"/>
            <a:pathLst>
              <a:path w="9903460" h="2121535">
                <a:moveTo>
                  <a:pt x="0" y="2121408"/>
                </a:moveTo>
                <a:lnTo>
                  <a:pt x="9902952" y="2121408"/>
                </a:lnTo>
                <a:lnTo>
                  <a:pt x="9902952" y="0"/>
                </a:lnTo>
                <a:lnTo>
                  <a:pt x="0" y="0"/>
                </a:lnTo>
                <a:lnTo>
                  <a:pt x="0" y="2121408"/>
                </a:lnTo>
                <a:close/>
              </a:path>
            </a:pathLst>
          </a:custGeom>
          <a:ln w="9155">
            <a:solidFill>
              <a:srgbClr val="D4A6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93296" y="3826764"/>
            <a:ext cx="7004684" cy="704215"/>
          </a:xfrm>
          <a:custGeom>
            <a:avLst/>
            <a:gdLst/>
            <a:ahLst/>
            <a:cxnLst/>
            <a:rect l="l" t="t" r="r" b="b"/>
            <a:pathLst>
              <a:path w="7004684" h="704214">
                <a:moveTo>
                  <a:pt x="6886951" y="0"/>
                </a:moveTo>
                <a:lnTo>
                  <a:pt x="116342" y="4"/>
                </a:lnTo>
                <a:lnTo>
                  <a:pt x="74249" y="8168"/>
                </a:lnTo>
                <a:lnTo>
                  <a:pt x="39030" y="29962"/>
                </a:lnTo>
                <a:lnTo>
                  <a:pt x="13607" y="62453"/>
                </a:lnTo>
                <a:lnTo>
                  <a:pt x="900" y="102710"/>
                </a:lnTo>
                <a:lnTo>
                  <a:pt x="0" y="587740"/>
                </a:lnTo>
                <a:lnTo>
                  <a:pt x="1025" y="602345"/>
                </a:lnTo>
                <a:lnTo>
                  <a:pt x="14049" y="642459"/>
                </a:lnTo>
                <a:lnTo>
                  <a:pt x="39724" y="674742"/>
                </a:lnTo>
                <a:lnTo>
                  <a:pt x="75129" y="696262"/>
                </a:lnTo>
                <a:lnTo>
                  <a:pt x="117343" y="704088"/>
                </a:lnTo>
                <a:lnTo>
                  <a:pt x="6887952" y="704083"/>
                </a:lnTo>
                <a:lnTo>
                  <a:pt x="6930025" y="695919"/>
                </a:lnTo>
                <a:lnTo>
                  <a:pt x="6965244" y="674125"/>
                </a:lnTo>
                <a:lnTo>
                  <a:pt x="6990678" y="641634"/>
                </a:lnTo>
                <a:lnTo>
                  <a:pt x="7003394" y="601377"/>
                </a:lnTo>
                <a:lnTo>
                  <a:pt x="7004295" y="116347"/>
                </a:lnTo>
                <a:lnTo>
                  <a:pt x="7003269" y="101742"/>
                </a:lnTo>
                <a:lnTo>
                  <a:pt x="6990236" y="61628"/>
                </a:lnTo>
                <a:lnTo>
                  <a:pt x="6964550" y="29345"/>
                </a:lnTo>
                <a:lnTo>
                  <a:pt x="6929145" y="7825"/>
                </a:lnTo>
                <a:lnTo>
                  <a:pt x="6886951" y="0"/>
                </a:lnTo>
                <a:close/>
              </a:path>
            </a:pathLst>
          </a:custGeom>
          <a:solidFill>
            <a:srgbClr val="EA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93291" y="3826764"/>
            <a:ext cx="7004684" cy="704215"/>
          </a:xfrm>
          <a:custGeom>
            <a:avLst/>
            <a:gdLst/>
            <a:ahLst/>
            <a:cxnLst/>
            <a:rect l="l" t="t" r="r" b="b"/>
            <a:pathLst>
              <a:path w="7004684" h="704214">
                <a:moveTo>
                  <a:pt x="0" y="117348"/>
                </a:moveTo>
                <a:lnTo>
                  <a:pt x="7818" y="75154"/>
                </a:lnTo>
                <a:lnTo>
                  <a:pt x="29327" y="39749"/>
                </a:lnTo>
                <a:lnTo>
                  <a:pt x="61606" y="14063"/>
                </a:lnTo>
                <a:lnTo>
                  <a:pt x="101732" y="1030"/>
                </a:lnTo>
                <a:lnTo>
                  <a:pt x="6886956" y="0"/>
                </a:lnTo>
                <a:lnTo>
                  <a:pt x="6901593" y="905"/>
                </a:lnTo>
                <a:lnTo>
                  <a:pt x="6941850" y="13621"/>
                </a:lnTo>
                <a:lnTo>
                  <a:pt x="6974341" y="39055"/>
                </a:lnTo>
                <a:lnTo>
                  <a:pt x="6996135" y="74274"/>
                </a:lnTo>
                <a:lnTo>
                  <a:pt x="7004299" y="116347"/>
                </a:lnTo>
                <a:lnTo>
                  <a:pt x="7004304" y="586740"/>
                </a:lnTo>
                <a:lnTo>
                  <a:pt x="7003398" y="601377"/>
                </a:lnTo>
                <a:lnTo>
                  <a:pt x="6990682" y="641634"/>
                </a:lnTo>
                <a:lnTo>
                  <a:pt x="6965248" y="674125"/>
                </a:lnTo>
                <a:lnTo>
                  <a:pt x="6930029" y="695919"/>
                </a:lnTo>
                <a:lnTo>
                  <a:pt x="6887956" y="704083"/>
                </a:lnTo>
                <a:lnTo>
                  <a:pt x="117348" y="704088"/>
                </a:lnTo>
                <a:lnTo>
                  <a:pt x="102700" y="703182"/>
                </a:lnTo>
                <a:lnTo>
                  <a:pt x="62431" y="690466"/>
                </a:lnTo>
                <a:lnTo>
                  <a:pt x="29945" y="665032"/>
                </a:lnTo>
                <a:lnTo>
                  <a:pt x="8162" y="629813"/>
                </a:lnTo>
                <a:lnTo>
                  <a:pt x="4" y="587740"/>
                </a:lnTo>
                <a:lnTo>
                  <a:pt x="0" y="117348"/>
                </a:lnTo>
                <a:close/>
              </a:path>
            </a:pathLst>
          </a:custGeom>
          <a:ln w="9155">
            <a:solidFill>
              <a:srgbClr val="D4A6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6563" y="4067901"/>
            <a:ext cx="6767195" cy="1436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342265">
              <a:lnSpc>
                <a:spcPct val="100000"/>
              </a:lnSpc>
            </a:pPr>
            <a:r>
              <a:rPr sz="1800" spc="30" dirty="0">
                <a:latin typeface="Gill Sans MT"/>
                <a:cs typeface="Gill Sans MT"/>
              </a:rPr>
              <a:t>p</a:t>
            </a:r>
            <a:r>
              <a:rPr sz="1800" spc="-70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20" dirty="0">
                <a:latin typeface="Gill Sans MT"/>
                <a:cs typeface="Gill Sans MT"/>
              </a:rPr>
              <a:t>s</a:t>
            </a:r>
            <a:r>
              <a:rPr sz="1800" spc="-40" dirty="0">
                <a:latin typeface="Gill Sans MT"/>
                <a:cs typeface="Gill Sans MT"/>
              </a:rPr>
              <a:t>i</a:t>
            </a:r>
            <a:r>
              <a:rPr sz="1800" spc="10" dirty="0">
                <a:latin typeface="Gill Sans MT"/>
                <a:cs typeface="Gill Sans MT"/>
              </a:rPr>
              <a:t>d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t</a:t>
            </a:r>
            <a:r>
              <a:rPr sz="1800" spc="-240" dirty="0">
                <a:latin typeface="Gill Sans MT"/>
                <a:cs typeface="Gill Sans MT"/>
              </a:rPr>
              <a:t> </a:t>
            </a:r>
            <a:r>
              <a:rPr lang="en-US" sz="1800" spc="-240" dirty="0" smtClean="0">
                <a:latin typeface="Gill Sans MT"/>
                <a:cs typeface="Gill Sans MT"/>
              </a:rPr>
              <a:t> </a:t>
            </a:r>
            <a:r>
              <a:rPr sz="1800" spc="15" dirty="0" smtClean="0">
                <a:latin typeface="Gill Sans MT"/>
                <a:cs typeface="Gill Sans MT"/>
              </a:rPr>
              <a:t>A</a:t>
            </a:r>
            <a:r>
              <a:rPr sz="1800" spc="25" dirty="0" smtClean="0">
                <a:latin typeface="Gill Sans MT"/>
                <a:cs typeface="Gill Sans MT"/>
              </a:rPr>
              <a:t>N</a:t>
            </a:r>
            <a:r>
              <a:rPr sz="1800" dirty="0" smtClean="0">
                <a:latin typeface="Gill Sans MT"/>
                <a:cs typeface="Gill Sans MT"/>
              </a:rPr>
              <a:t>D</a:t>
            </a:r>
            <a:r>
              <a:rPr sz="1800" spc="-60" dirty="0" smtClean="0">
                <a:latin typeface="Gill Sans MT"/>
                <a:cs typeface="Gill Sans MT"/>
              </a:rPr>
              <a:t> </a:t>
            </a:r>
            <a:r>
              <a:rPr lang="en-US" sz="1800" spc="-40" dirty="0" smtClean="0">
                <a:latin typeface="Gill Sans MT"/>
                <a:cs typeface="Gill Sans MT"/>
              </a:rPr>
              <a:t>L</a:t>
            </a:r>
            <a:r>
              <a:rPr sz="1800" spc="-40" dirty="0" smtClean="0">
                <a:latin typeface="Gill Sans MT"/>
                <a:cs typeface="Gill Sans MT"/>
              </a:rPr>
              <a:t>i</a:t>
            </a:r>
            <a:r>
              <a:rPr sz="1800" spc="30" dirty="0" smtClean="0">
                <a:latin typeface="Gill Sans MT"/>
                <a:cs typeface="Gill Sans MT"/>
              </a:rPr>
              <a:t>n</a:t>
            </a:r>
            <a:r>
              <a:rPr sz="1800" dirty="0" smtClean="0">
                <a:latin typeface="Gill Sans MT"/>
                <a:cs typeface="Gill Sans MT"/>
              </a:rPr>
              <a:t>c</a:t>
            </a:r>
            <a:r>
              <a:rPr sz="1800" spc="10" dirty="0" smtClean="0">
                <a:latin typeface="Gill Sans MT"/>
                <a:cs typeface="Gill Sans MT"/>
              </a:rPr>
              <a:t>o</a:t>
            </a:r>
            <a:r>
              <a:rPr sz="1800" spc="-40" dirty="0" smtClean="0">
                <a:latin typeface="Gill Sans MT"/>
                <a:cs typeface="Gill Sans MT"/>
              </a:rPr>
              <a:t>l</a:t>
            </a:r>
            <a:r>
              <a:rPr sz="1800" dirty="0" smtClean="0">
                <a:latin typeface="Gill Sans MT"/>
                <a:cs typeface="Gill Sans MT"/>
              </a:rPr>
              <a:t>n</a:t>
            </a:r>
            <a:r>
              <a:rPr lang="en-US" sz="1800" dirty="0" smtClean="0">
                <a:latin typeface="Gill Sans MT"/>
                <a:cs typeface="Gill Sans MT"/>
              </a:rPr>
              <a:t> </a:t>
            </a:r>
            <a:r>
              <a:rPr sz="1800" spc="-180" dirty="0" smtClean="0">
                <a:latin typeface="Gill Sans MT"/>
                <a:cs typeface="Gill Sans MT"/>
              </a:rPr>
              <a:t> </a:t>
            </a:r>
            <a:r>
              <a:rPr sz="1800" spc="15" dirty="0">
                <a:latin typeface="Gill Sans MT"/>
                <a:cs typeface="Gill Sans MT"/>
              </a:rPr>
              <a:t>A</a:t>
            </a:r>
            <a:r>
              <a:rPr sz="1800" spc="25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D</a:t>
            </a:r>
            <a:r>
              <a:rPr sz="1800" spc="-60" dirty="0">
                <a:latin typeface="Gill Sans MT"/>
                <a:cs typeface="Gill Sans MT"/>
              </a:rPr>
              <a:t> </a:t>
            </a:r>
            <a:r>
              <a:rPr sz="1800" spc="25" dirty="0">
                <a:latin typeface="Gill Sans MT"/>
                <a:cs typeface="Gill Sans MT"/>
              </a:rPr>
              <a:t>N</a:t>
            </a:r>
            <a:r>
              <a:rPr sz="1800" spc="-120" dirty="0">
                <a:latin typeface="Gill Sans MT"/>
                <a:cs typeface="Gill Sans MT"/>
              </a:rPr>
              <a:t>O</a:t>
            </a:r>
            <a:r>
              <a:rPr sz="1800" dirty="0">
                <a:latin typeface="Gill Sans MT"/>
                <a:cs typeface="Gill Sans MT"/>
              </a:rPr>
              <a:t>T</a:t>
            </a:r>
            <a:r>
              <a:rPr sz="1800" spc="-10" dirty="0">
                <a:latin typeface="Gill Sans MT"/>
                <a:cs typeface="Gill Sans MT"/>
              </a:rPr>
              <a:t> </a:t>
            </a:r>
            <a:r>
              <a:rPr sz="1800" spc="-5" dirty="0">
                <a:latin typeface="Gill Sans MT"/>
                <a:cs typeface="Gill Sans MT"/>
              </a:rPr>
              <a:t>(</a:t>
            </a:r>
            <a:r>
              <a:rPr sz="1800" spc="10" dirty="0">
                <a:latin typeface="Gill Sans MT"/>
                <a:cs typeface="Gill Sans MT"/>
              </a:rPr>
              <a:t>a</a:t>
            </a:r>
            <a:r>
              <a:rPr sz="1800" spc="30" dirty="0">
                <a:latin typeface="Gill Sans MT"/>
                <a:cs typeface="Gill Sans MT"/>
              </a:rPr>
              <a:t>u</a:t>
            </a:r>
            <a:r>
              <a:rPr sz="1800" spc="-30" dirty="0">
                <a:latin typeface="Gill Sans MT"/>
                <a:cs typeface="Gill Sans MT"/>
              </a:rPr>
              <a:t>t</a:t>
            </a:r>
            <a:r>
              <a:rPr sz="1800" spc="5" dirty="0">
                <a:latin typeface="Gill Sans MT"/>
                <a:cs typeface="Gill Sans MT"/>
              </a:rPr>
              <a:t>o</a:t>
            </a:r>
            <a:r>
              <a:rPr sz="1800" spc="-25" dirty="0">
                <a:latin typeface="Gill Sans MT"/>
                <a:cs typeface="Gill Sans MT"/>
              </a:rPr>
              <a:t>m</a:t>
            </a:r>
            <a:r>
              <a:rPr sz="1800" spc="5" dirty="0">
                <a:latin typeface="Gill Sans MT"/>
                <a:cs typeface="Gill Sans MT"/>
              </a:rPr>
              <a:t>o</a:t>
            </a:r>
            <a:r>
              <a:rPr sz="1800" spc="30" dirty="0">
                <a:latin typeface="Gill Sans MT"/>
                <a:cs typeface="Gill Sans MT"/>
              </a:rPr>
              <a:t>b</a:t>
            </a:r>
            <a:r>
              <a:rPr sz="1800" spc="-40" dirty="0">
                <a:latin typeface="Gill Sans MT"/>
                <a:cs typeface="Gill Sans MT"/>
              </a:rPr>
              <a:t>il</a:t>
            </a:r>
            <a:r>
              <a:rPr sz="1800" dirty="0">
                <a:latin typeface="Gill Sans MT"/>
                <a:cs typeface="Gill Sans MT"/>
              </a:rPr>
              <a:t>e </a:t>
            </a:r>
            <a:r>
              <a:rPr sz="1800" spc="25" dirty="0">
                <a:latin typeface="Gill Sans MT"/>
                <a:cs typeface="Gill Sans MT"/>
              </a:rPr>
              <a:t>O</a:t>
            </a:r>
            <a:r>
              <a:rPr sz="1800" dirty="0">
                <a:latin typeface="Gill Sans MT"/>
                <a:cs typeface="Gill Sans MT"/>
              </a:rPr>
              <a:t>R</a:t>
            </a:r>
            <a:r>
              <a:rPr sz="1800" spc="-80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c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r)</a:t>
            </a: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dirty="0">
                <a:latin typeface="Gill Sans MT"/>
                <a:cs typeface="Gill Sans MT"/>
              </a:rPr>
              <a:t>t</a:t>
            </a:r>
            <a:r>
              <a:rPr sz="1800" spc="-95" dirty="0">
                <a:latin typeface="Gill Sans MT"/>
                <a:cs typeface="Gill Sans MT"/>
              </a:rPr>
              <a:t> 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dirty="0">
                <a:latin typeface="Gill Sans MT"/>
                <a:cs typeface="Gill Sans MT"/>
              </a:rPr>
              <a:t>n</a:t>
            </a:r>
            <a:r>
              <a:rPr sz="1800" spc="35" dirty="0">
                <a:latin typeface="Gill Sans MT"/>
                <a:cs typeface="Gill Sans MT"/>
              </a:rPr>
              <a:t> </a:t>
            </a:r>
            <a:r>
              <a:rPr sz="1800" spc="-65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25" dirty="0">
                <a:latin typeface="Gill Sans MT"/>
                <a:cs typeface="Gill Sans MT"/>
              </a:rPr>
              <a:t>s</a:t>
            </a:r>
            <a:r>
              <a:rPr sz="1800" spc="35" dirty="0">
                <a:latin typeface="Gill Sans MT"/>
                <a:cs typeface="Gill Sans MT"/>
              </a:rPr>
              <a:t>u</a:t>
            </a:r>
            <a:r>
              <a:rPr sz="1800" spc="-35" dirty="0">
                <a:latin typeface="Gill Sans MT"/>
                <a:cs typeface="Gill Sans MT"/>
              </a:rPr>
              <a:t>l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dirty="0">
                <a:latin typeface="Gill Sans MT"/>
                <a:cs typeface="Gill Sans MT"/>
              </a:rPr>
              <a:t>:</a:t>
            </a:r>
          </a:p>
          <a:p>
            <a:pPr marL="12700">
              <a:lnSpc>
                <a:spcPct val="100000"/>
              </a:lnSpc>
            </a:pPr>
            <a:r>
              <a:rPr sz="1800" spc="20" dirty="0">
                <a:latin typeface="Gill Sans MT"/>
                <a:cs typeface="Gill Sans MT"/>
              </a:rPr>
              <a:t>“</a:t>
            </a:r>
            <a:r>
              <a:rPr sz="1800" spc="10" dirty="0">
                <a:latin typeface="Gill Sans MT"/>
                <a:cs typeface="Gill Sans MT"/>
              </a:rPr>
              <a:t>P</a:t>
            </a:r>
            <a:r>
              <a:rPr sz="1800" spc="-65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25" dirty="0">
                <a:latin typeface="Gill Sans MT"/>
                <a:cs typeface="Gill Sans MT"/>
              </a:rPr>
              <a:t>s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10" dirty="0">
                <a:latin typeface="Gill Sans MT"/>
                <a:cs typeface="Gill Sans MT"/>
              </a:rPr>
              <a:t>d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t</a:t>
            </a:r>
            <a:r>
              <a:rPr sz="1800" spc="-95" dirty="0">
                <a:latin typeface="Gill Sans MT"/>
                <a:cs typeface="Gill Sans MT"/>
              </a:rPr>
              <a:t> </a:t>
            </a:r>
            <a:r>
              <a:rPr sz="1800" spc="-25" dirty="0">
                <a:latin typeface="Gill Sans MT"/>
                <a:cs typeface="Gill Sans MT"/>
              </a:rPr>
              <a:t>L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c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spc="-35" dirty="0">
                <a:latin typeface="Gill Sans MT"/>
                <a:cs typeface="Gill Sans MT"/>
              </a:rPr>
              <a:t>l</a:t>
            </a:r>
            <a:r>
              <a:rPr sz="1800" spc="45" dirty="0">
                <a:latin typeface="Gill Sans MT"/>
                <a:cs typeface="Gill Sans MT"/>
              </a:rPr>
              <a:t>n</a:t>
            </a:r>
            <a:r>
              <a:rPr sz="1800" spc="-180" dirty="0">
                <a:latin typeface="Gill Sans MT"/>
                <a:cs typeface="Gill Sans MT"/>
              </a:rPr>
              <a:t>’</a:t>
            </a:r>
            <a:r>
              <a:rPr sz="1800" dirty="0">
                <a:latin typeface="Gill Sans MT"/>
                <a:cs typeface="Gill Sans MT"/>
              </a:rPr>
              <a:t>s</a:t>
            </a:r>
            <a:r>
              <a:rPr sz="1800" spc="25" dirty="0">
                <a:latin typeface="Gill Sans MT"/>
                <a:cs typeface="Gill Sans MT"/>
              </a:rPr>
              <a:t> </a:t>
            </a:r>
            <a:r>
              <a:rPr sz="1800" spc="35" dirty="0">
                <a:latin typeface="Gill Sans MT"/>
                <a:cs typeface="Gill Sans MT"/>
              </a:rPr>
              <a:t>b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spc="15" dirty="0">
                <a:latin typeface="Gill Sans MT"/>
                <a:cs typeface="Gill Sans MT"/>
              </a:rPr>
              <a:t>d</a:t>
            </a:r>
            <a:r>
              <a:rPr sz="1800" dirty="0">
                <a:latin typeface="Gill Sans MT"/>
                <a:cs typeface="Gill Sans MT"/>
              </a:rPr>
              <a:t>y</a:t>
            </a:r>
            <a:r>
              <a:rPr sz="1800" spc="-65" dirty="0">
                <a:latin typeface="Gill Sans MT"/>
                <a:cs typeface="Gill Sans MT"/>
              </a:rPr>
              <a:t> </a:t>
            </a:r>
            <a:r>
              <a:rPr sz="1800" spc="15" dirty="0">
                <a:latin typeface="Gill Sans MT"/>
                <a:cs typeface="Gill Sans MT"/>
              </a:rPr>
              <a:t>d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35" dirty="0">
                <a:latin typeface="Gill Sans MT"/>
                <a:cs typeface="Gill Sans MT"/>
              </a:rPr>
              <a:t>p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spc="75" dirty="0">
                <a:latin typeface="Gill Sans MT"/>
                <a:cs typeface="Gill Sans MT"/>
              </a:rPr>
              <a:t>r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dirty="0">
                <a:latin typeface="Gill Sans MT"/>
                <a:cs typeface="Gill Sans MT"/>
              </a:rPr>
              <a:t>s</a:t>
            </a:r>
            <a:r>
              <a:rPr sz="1800" spc="-260" dirty="0">
                <a:latin typeface="Gill Sans MT"/>
                <a:cs typeface="Gill Sans MT"/>
              </a:rPr>
              <a:t> </a:t>
            </a:r>
            <a:r>
              <a:rPr sz="1800" spc="-150" dirty="0">
                <a:latin typeface="Gill Sans MT"/>
                <a:cs typeface="Gill Sans MT"/>
              </a:rPr>
              <a:t>W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spc="25" dirty="0">
                <a:latin typeface="Gill Sans MT"/>
                <a:cs typeface="Gill Sans MT"/>
              </a:rPr>
              <a:t>s</a:t>
            </a:r>
            <a:r>
              <a:rPr sz="1800" spc="35" dirty="0">
                <a:latin typeface="Gill Sans MT"/>
                <a:cs typeface="Gill Sans MT"/>
              </a:rPr>
              <a:t>h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35" dirty="0">
                <a:latin typeface="Gill Sans MT"/>
                <a:cs typeface="Gill Sans MT"/>
              </a:rPr>
              <a:t>n</a:t>
            </a:r>
            <a:r>
              <a:rPr sz="1800" spc="20" dirty="0">
                <a:latin typeface="Gill Sans MT"/>
                <a:cs typeface="Gill Sans MT"/>
              </a:rPr>
              <a:t>g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dirty="0">
                <a:latin typeface="Gill Sans MT"/>
                <a:cs typeface="Gill Sans MT"/>
              </a:rPr>
              <a:t>n</a:t>
            </a:r>
            <a:r>
              <a:rPr sz="1800" spc="-180" dirty="0">
                <a:latin typeface="Gill Sans MT"/>
                <a:cs typeface="Gill Sans MT"/>
              </a:rPr>
              <a:t> 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dirty="0">
                <a:latin typeface="Gill Sans MT"/>
                <a:cs typeface="Gill Sans MT"/>
              </a:rPr>
              <a:t>n</a:t>
            </a:r>
            <a:r>
              <a:rPr sz="1800" spc="3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a</a:t>
            </a:r>
            <a:r>
              <a:rPr sz="1800" spc="25" dirty="0">
                <a:latin typeface="Gill Sans MT"/>
                <a:cs typeface="Gill Sans MT"/>
              </a:rPr>
              <a:t> </a:t>
            </a:r>
            <a:r>
              <a:rPr sz="1800" spc="35" dirty="0">
                <a:latin typeface="Gill Sans MT"/>
                <a:cs typeface="Gill Sans MT"/>
              </a:rPr>
              <a:t>n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35" dirty="0">
                <a:latin typeface="Gill Sans MT"/>
                <a:cs typeface="Gill Sans MT"/>
              </a:rPr>
              <a:t>n</a:t>
            </a:r>
            <a:r>
              <a:rPr sz="1800" spc="-10" dirty="0">
                <a:latin typeface="Gill Sans MT"/>
                <a:cs typeface="Gill Sans MT"/>
              </a:rPr>
              <a:t>e</a:t>
            </a:r>
            <a:r>
              <a:rPr sz="1800" spc="-5" dirty="0">
                <a:latin typeface="Gill Sans MT"/>
                <a:cs typeface="Gill Sans MT"/>
              </a:rPr>
              <a:t>-</a:t>
            </a:r>
            <a:r>
              <a:rPr sz="1800" dirty="0">
                <a:latin typeface="Gill Sans MT"/>
                <a:cs typeface="Gill Sans MT"/>
              </a:rPr>
              <a:t>c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r</a:t>
            </a:r>
            <a:r>
              <a:rPr sz="1800" spc="-65" dirty="0">
                <a:latin typeface="Gill Sans MT"/>
                <a:cs typeface="Gill Sans MT"/>
              </a:rPr>
              <a:t> </a:t>
            </a:r>
            <a:r>
              <a:rPr sz="1800" spc="-20" dirty="0">
                <a:latin typeface="Gill Sans MT"/>
                <a:cs typeface="Gill Sans MT"/>
              </a:rPr>
              <a:t>f</a:t>
            </a:r>
            <a:r>
              <a:rPr sz="1800" spc="30" dirty="0">
                <a:latin typeface="Gill Sans MT"/>
                <a:cs typeface="Gill Sans MT"/>
              </a:rPr>
              <a:t>un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5" dirty="0">
                <a:latin typeface="Gill Sans MT"/>
                <a:cs typeface="Gill Sans MT"/>
              </a:rPr>
              <a:t>r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l</a:t>
            </a:r>
            <a:r>
              <a:rPr sz="1800" spc="-105" dirty="0">
                <a:latin typeface="Gill Sans MT"/>
                <a:cs typeface="Gill Sans MT"/>
              </a:rPr>
              <a:t> 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dirty="0">
                <a:latin typeface="Gill Sans MT"/>
                <a:cs typeface="Gill Sans MT"/>
              </a:rPr>
              <a:t>r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spc="-229" dirty="0">
                <a:latin typeface="Gill Sans MT"/>
                <a:cs typeface="Gill Sans MT"/>
              </a:rPr>
              <a:t>.</a:t>
            </a:r>
            <a:r>
              <a:rPr sz="1800" dirty="0">
                <a:latin typeface="Gill Sans MT"/>
                <a:cs typeface="Gill Sans MT"/>
              </a:rPr>
              <a:t>”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7</a:t>
            </a:fld>
            <a:endParaRPr spc="1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Ex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171" y="1815856"/>
            <a:ext cx="6230620" cy="327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indent="-301625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-20" dirty="0">
                <a:latin typeface="Times New Roman"/>
                <a:cs typeface="Times New Roman"/>
              </a:rPr>
              <a:t>S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h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spc="-70" dirty="0">
                <a:latin typeface="Times New Roman"/>
                <a:cs typeface="Times New Roman"/>
              </a:rPr>
              <a:t>f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13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45" dirty="0">
                <a:latin typeface="Times New Roman"/>
                <a:cs typeface="Times New Roman"/>
              </a:rPr>
              <a:t>w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210" dirty="0">
                <a:latin typeface="Times New Roman"/>
                <a:cs typeface="Times New Roman"/>
              </a:rPr>
              <a:t> 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10" dirty="0">
                <a:latin typeface="Times New Roman"/>
                <a:cs typeface="Times New Roman"/>
              </a:rPr>
              <a:t>ti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140" dirty="0">
                <a:latin typeface="Times New Roman"/>
                <a:cs typeface="Times New Roman"/>
              </a:rPr>
              <a:t> 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bo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5" dirty="0">
                <a:latin typeface="Times New Roman"/>
                <a:cs typeface="Times New Roman"/>
              </a:rPr>
              <a:t>t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i="1" spc="-80" dirty="0">
                <a:latin typeface="Times New Roman"/>
                <a:cs typeface="Times New Roman"/>
              </a:rPr>
              <a:t>P</a:t>
            </a:r>
            <a:r>
              <a:rPr sz="2350" i="1" spc="-60" dirty="0">
                <a:latin typeface="Times New Roman"/>
                <a:cs typeface="Times New Roman"/>
              </a:rPr>
              <a:t>r</a:t>
            </a:r>
            <a:r>
              <a:rPr sz="2350" i="1" spc="25" dirty="0">
                <a:latin typeface="Times New Roman"/>
                <a:cs typeface="Times New Roman"/>
              </a:rPr>
              <a:t>e</a:t>
            </a:r>
            <a:r>
              <a:rPr sz="2350" i="1" spc="10" dirty="0">
                <a:latin typeface="Times New Roman"/>
                <a:cs typeface="Times New Roman"/>
              </a:rPr>
              <a:t>s</a:t>
            </a:r>
            <a:r>
              <a:rPr sz="2350" i="1" spc="-10" dirty="0">
                <a:latin typeface="Times New Roman"/>
                <a:cs typeface="Times New Roman"/>
              </a:rPr>
              <a:t>i</a:t>
            </a:r>
            <a:r>
              <a:rPr sz="2350" i="1" spc="40" dirty="0">
                <a:latin typeface="Times New Roman"/>
                <a:cs typeface="Times New Roman"/>
              </a:rPr>
              <a:t>d</a:t>
            </a:r>
            <a:r>
              <a:rPr sz="2350" i="1" spc="25" dirty="0">
                <a:latin typeface="Times New Roman"/>
                <a:cs typeface="Times New Roman"/>
              </a:rPr>
              <a:t>e</a:t>
            </a:r>
            <a:r>
              <a:rPr sz="2350" i="1" spc="40" dirty="0">
                <a:latin typeface="Times New Roman"/>
                <a:cs typeface="Times New Roman"/>
              </a:rPr>
              <a:t>n</a:t>
            </a:r>
            <a:r>
              <a:rPr sz="2350" i="1" spc="5" dirty="0">
                <a:latin typeface="Times New Roman"/>
                <a:cs typeface="Times New Roman"/>
              </a:rPr>
              <a:t>t</a:t>
            </a:r>
            <a:r>
              <a:rPr sz="2350" i="1" spc="-30" dirty="0">
                <a:latin typeface="Times New Roman"/>
                <a:cs typeface="Times New Roman"/>
              </a:rPr>
              <a:t> </a:t>
            </a:r>
            <a:r>
              <a:rPr sz="2350" i="1" spc="-20" dirty="0">
                <a:latin typeface="Times New Roman"/>
                <a:cs typeface="Times New Roman"/>
              </a:rPr>
              <a:t>L</a:t>
            </a:r>
            <a:r>
              <a:rPr sz="2350" i="1" spc="-10" dirty="0">
                <a:latin typeface="Times New Roman"/>
                <a:cs typeface="Times New Roman"/>
              </a:rPr>
              <a:t>i</a:t>
            </a:r>
            <a:r>
              <a:rPr sz="2350" i="1" spc="40" dirty="0">
                <a:latin typeface="Times New Roman"/>
                <a:cs typeface="Times New Roman"/>
              </a:rPr>
              <a:t>n</a:t>
            </a:r>
            <a:r>
              <a:rPr sz="2350" i="1" spc="25" dirty="0">
                <a:latin typeface="Times New Roman"/>
                <a:cs typeface="Times New Roman"/>
              </a:rPr>
              <a:t>c</a:t>
            </a:r>
            <a:r>
              <a:rPr sz="2350" i="1" spc="40" dirty="0">
                <a:latin typeface="Times New Roman"/>
                <a:cs typeface="Times New Roman"/>
              </a:rPr>
              <a:t>o</a:t>
            </a:r>
            <a:r>
              <a:rPr sz="2350" i="1" spc="-10" dirty="0">
                <a:latin typeface="Times New Roman"/>
                <a:cs typeface="Times New Roman"/>
              </a:rPr>
              <a:t>l</a:t>
            </a:r>
            <a:r>
              <a:rPr sz="2350" i="1" spc="10" dirty="0">
                <a:latin typeface="Times New Roman"/>
                <a:cs typeface="Times New Roman"/>
              </a:rPr>
              <a:t>n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637776" y="1682495"/>
            <a:ext cx="1837944" cy="20848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2396" y="4101084"/>
            <a:ext cx="9903460" cy="2121535"/>
          </a:xfrm>
          <a:custGeom>
            <a:avLst/>
            <a:gdLst/>
            <a:ahLst/>
            <a:cxnLst/>
            <a:rect l="l" t="t" r="r" b="b"/>
            <a:pathLst>
              <a:path w="9903460" h="2121535">
                <a:moveTo>
                  <a:pt x="0" y="2121408"/>
                </a:moveTo>
                <a:lnTo>
                  <a:pt x="9902952" y="2121408"/>
                </a:lnTo>
                <a:lnTo>
                  <a:pt x="9902952" y="0"/>
                </a:lnTo>
                <a:lnTo>
                  <a:pt x="0" y="0"/>
                </a:lnTo>
                <a:lnTo>
                  <a:pt x="0" y="2121408"/>
                </a:lnTo>
                <a:close/>
              </a:path>
            </a:pathLst>
          </a:custGeom>
          <a:solidFill>
            <a:srgbClr val="F4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2396" y="4101084"/>
            <a:ext cx="9903460" cy="2121535"/>
          </a:xfrm>
          <a:custGeom>
            <a:avLst/>
            <a:gdLst/>
            <a:ahLst/>
            <a:cxnLst/>
            <a:rect l="l" t="t" r="r" b="b"/>
            <a:pathLst>
              <a:path w="9903460" h="2121535">
                <a:moveTo>
                  <a:pt x="0" y="2121408"/>
                </a:moveTo>
                <a:lnTo>
                  <a:pt x="9902952" y="2121408"/>
                </a:lnTo>
                <a:lnTo>
                  <a:pt x="9902952" y="0"/>
                </a:lnTo>
                <a:lnTo>
                  <a:pt x="0" y="0"/>
                </a:lnTo>
                <a:lnTo>
                  <a:pt x="0" y="2121408"/>
                </a:lnTo>
                <a:close/>
              </a:path>
            </a:pathLst>
          </a:custGeom>
          <a:ln w="9155">
            <a:solidFill>
              <a:srgbClr val="D4A6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56563" y="5186263"/>
            <a:ext cx="652780" cy="529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10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25" dirty="0">
                <a:latin typeface="Gill Sans MT"/>
                <a:cs typeface="Gill Sans MT"/>
              </a:rPr>
              <a:t>s</a:t>
            </a:r>
            <a:r>
              <a:rPr sz="1800" spc="35" dirty="0">
                <a:latin typeface="Gill Sans MT"/>
                <a:cs typeface="Gill Sans MT"/>
              </a:rPr>
              <a:t>u</a:t>
            </a:r>
            <a:r>
              <a:rPr sz="1800" spc="-35" dirty="0">
                <a:latin typeface="Gill Sans MT"/>
                <a:cs typeface="Gill Sans MT"/>
              </a:rPr>
              <a:t>l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dirty="0">
                <a:latin typeface="Gill Sans MT"/>
                <a:cs typeface="Gill Sans MT"/>
              </a:rPr>
              <a:t>: Ø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93296" y="3826764"/>
            <a:ext cx="7004684" cy="704215"/>
          </a:xfrm>
          <a:custGeom>
            <a:avLst/>
            <a:gdLst/>
            <a:ahLst/>
            <a:cxnLst/>
            <a:rect l="l" t="t" r="r" b="b"/>
            <a:pathLst>
              <a:path w="7004684" h="704214">
                <a:moveTo>
                  <a:pt x="6886951" y="0"/>
                </a:moveTo>
                <a:lnTo>
                  <a:pt x="116342" y="4"/>
                </a:lnTo>
                <a:lnTo>
                  <a:pt x="74249" y="8168"/>
                </a:lnTo>
                <a:lnTo>
                  <a:pt x="39030" y="29962"/>
                </a:lnTo>
                <a:lnTo>
                  <a:pt x="13607" y="62453"/>
                </a:lnTo>
                <a:lnTo>
                  <a:pt x="900" y="102710"/>
                </a:lnTo>
                <a:lnTo>
                  <a:pt x="0" y="587740"/>
                </a:lnTo>
                <a:lnTo>
                  <a:pt x="1025" y="602345"/>
                </a:lnTo>
                <a:lnTo>
                  <a:pt x="14049" y="642459"/>
                </a:lnTo>
                <a:lnTo>
                  <a:pt x="39724" y="674742"/>
                </a:lnTo>
                <a:lnTo>
                  <a:pt x="75129" y="696262"/>
                </a:lnTo>
                <a:lnTo>
                  <a:pt x="117343" y="704088"/>
                </a:lnTo>
                <a:lnTo>
                  <a:pt x="6887952" y="704083"/>
                </a:lnTo>
                <a:lnTo>
                  <a:pt x="6930025" y="695919"/>
                </a:lnTo>
                <a:lnTo>
                  <a:pt x="6965244" y="674125"/>
                </a:lnTo>
                <a:lnTo>
                  <a:pt x="6990678" y="641634"/>
                </a:lnTo>
                <a:lnTo>
                  <a:pt x="7003394" y="601377"/>
                </a:lnTo>
                <a:lnTo>
                  <a:pt x="7004295" y="116347"/>
                </a:lnTo>
                <a:lnTo>
                  <a:pt x="7003269" y="101742"/>
                </a:lnTo>
                <a:lnTo>
                  <a:pt x="6990236" y="61628"/>
                </a:lnTo>
                <a:lnTo>
                  <a:pt x="6964550" y="29345"/>
                </a:lnTo>
                <a:lnTo>
                  <a:pt x="6929145" y="7825"/>
                </a:lnTo>
                <a:lnTo>
                  <a:pt x="6886951" y="0"/>
                </a:lnTo>
                <a:close/>
              </a:path>
            </a:pathLst>
          </a:custGeom>
          <a:solidFill>
            <a:srgbClr val="EA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93291" y="3826764"/>
            <a:ext cx="7004684" cy="704215"/>
          </a:xfrm>
          <a:custGeom>
            <a:avLst/>
            <a:gdLst/>
            <a:ahLst/>
            <a:cxnLst/>
            <a:rect l="l" t="t" r="r" b="b"/>
            <a:pathLst>
              <a:path w="7004684" h="704214">
                <a:moveTo>
                  <a:pt x="0" y="117348"/>
                </a:moveTo>
                <a:lnTo>
                  <a:pt x="7818" y="75154"/>
                </a:lnTo>
                <a:lnTo>
                  <a:pt x="29327" y="39749"/>
                </a:lnTo>
                <a:lnTo>
                  <a:pt x="61606" y="14063"/>
                </a:lnTo>
                <a:lnTo>
                  <a:pt x="101732" y="1030"/>
                </a:lnTo>
                <a:lnTo>
                  <a:pt x="6886956" y="0"/>
                </a:lnTo>
                <a:lnTo>
                  <a:pt x="6901593" y="905"/>
                </a:lnTo>
                <a:lnTo>
                  <a:pt x="6941850" y="13621"/>
                </a:lnTo>
                <a:lnTo>
                  <a:pt x="6974341" y="39055"/>
                </a:lnTo>
                <a:lnTo>
                  <a:pt x="6996135" y="74274"/>
                </a:lnTo>
                <a:lnTo>
                  <a:pt x="7004299" y="116347"/>
                </a:lnTo>
                <a:lnTo>
                  <a:pt x="7004304" y="586740"/>
                </a:lnTo>
                <a:lnTo>
                  <a:pt x="7003398" y="601377"/>
                </a:lnTo>
                <a:lnTo>
                  <a:pt x="6990682" y="641634"/>
                </a:lnTo>
                <a:lnTo>
                  <a:pt x="6965248" y="674125"/>
                </a:lnTo>
                <a:lnTo>
                  <a:pt x="6930029" y="695919"/>
                </a:lnTo>
                <a:lnTo>
                  <a:pt x="6887956" y="704083"/>
                </a:lnTo>
                <a:lnTo>
                  <a:pt x="117348" y="704088"/>
                </a:lnTo>
                <a:lnTo>
                  <a:pt x="102700" y="703182"/>
                </a:lnTo>
                <a:lnTo>
                  <a:pt x="62431" y="690466"/>
                </a:lnTo>
                <a:lnTo>
                  <a:pt x="29945" y="665032"/>
                </a:lnTo>
                <a:lnTo>
                  <a:pt x="8162" y="629813"/>
                </a:lnTo>
                <a:lnTo>
                  <a:pt x="4" y="587740"/>
                </a:lnTo>
                <a:lnTo>
                  <a:pt x="0" y="117348"/>
                </a:lnTo>
                <a:close/>
              </a:path>
            </a:pathLst>
          </a:custGeom>
          <a:ln w="9155">
            <a:solidFill>
              <a:srgbClr val="D4A6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299336" y="3930995"/>
            <a:ext cx="6008370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30" dirty="0">
                <a:latin typeface="Gill Sans MT"/>
                <a:cs typeface="Gill Sans MT"/>
              </a:rPr>
              <a:t>p</a:t>
            </a:r>
            <a:r>
              <a:rPr sz="1800" spc="-65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25" dirty="0">
                <a:latin typeface="Gill Sans MT"/>
                <a:cs typeface="Gill Sans MT"/>
              </a:rPr>
              <a:t>s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10" dirty="0">
                <a:latin typeface="Gill Sans MT"/>
                <a:cs typeface="Gill Sans MT"/>
              </a:rPr>
              <a:t>d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t</a:t>
            </a:r>
            <a:r>
              <a:rPr sz="1800" spc="-240" dirty="0">
                <a:latin typeface="Gill Sans MT"/>
                <a:cs typeface="Gill Sans MT"/>
              </a:rPr>
              <a:t> </a:t>
            </a:r>
            <a:r>
              <a:rPr sz="1800" spc="15" dirty="0">
                <a:latin typeface="Gill Sans MT"/>
                <a:cs typeface="Gill Sans MT"/>
              </a:rPr>
              <a:t>A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D</a:t>
            </a:r>
            <a:r>
              <a:rPr sz="1800" spc="-55" dirty="0">
                <a:latin typeface="Gill Sans MT"/>
                <a:cs typeface="Gill Sans MT"/>
              </a:rPr>
              <a:t> </a:t>
            </a:r>
            <a:r>
              <a:rPr sz="1800" spc="-35" dirty="0">
                <a:latin typeface="Gill Sans MT"/>
                <a:cs typeface="Gill Sans MT"/>
              </a:rPr>
              <a:t>li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c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spc="-35" dirty="0">
                <a:latin typeface="Gill Sans MT"/>
                <a:cs typeface="Gill Sans MT"/>
              </a:rPr>
              <a:t>l</a:t>
            </a:r>
            <a:r>
              <a:rPr sz="1800" dirty="0">
                <a:latin typeface="Gill Sans MT"/>
                <a:cs typeface="Gill Sans MT"/>
              </a:rPr>
              <a:t>n</a:t>
            </a:r>
            <a:r>
              <a:rPr sz="1800" spc="-180" dirty="0">
                <a:latin typeface="Gill Sans MT"/>
                <a:cs typeface="Gill Sans MT"/>
              </a:rPr>
              <a:t> </a:t>
            </a:r>
            <a:r>
              <a:rPr sz="1800" spc="15" dirty="0">
                <a:latin typeface="Gill Sans MT"/>
                <a:cs typeface="Gill Sans MT"/>
              </a:rPr>
              <a:t>A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D</a:t>
            </a:r>
            <a:r>
              <a:rPr sz="1800" spc="-55" dirty="0">
                <a:latin typeface="Gill Sans MT"/>
                <a:cs typeface="Gill Sans MT"/>
              </a:rPr>
              <a:t> </a:t>
            </a:r>
            <a:r>
              <a:rPr sz="1800" spc="30" dirty="0">
                <a:latin typeface="Gill Sans MT"/>
                <a:cs typeface="Gill Sans MT"/>
              </a:rPr>
              <a:t>b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spc="20" dirty="0">
                <a:latin typeface="Gill Sans MT"/>
                <a:cs typeface="Gill Sans MT"/>
              </a:rPr>
              <a:t>g</a:t>
            </a:r>
            <a:r>
              <a:rPr sz="1800" dirty="0">
                <a:latin typeface="Gill Sans MT"/>
                <a:cs typeface="Gill Sans MT"/>
              </a:rPr>
              <a:t>r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spc="30" dirty="0">
                <a:latin typeface="Gill Sans MT"/>
                <a:cs typeface="Gill Sans MT"/>
              </a:rPr>
              <a:t>p</a:t>
            </a:r>
            <a:r>
              <a:rPr sz="1800" spc="-40" dirty="0">
                <a:latin typeface="Gill Sans MT"/>
                <a:cs typeface="Gill Sans MT"/>
              </a:rPr>
              <a:t>h</a:t>
            </a:r>
            <a:r>
              <a:rPr sz="1800" dirty="0">
                <a:latin typeface="Gill Sans MT"/>
                <a:cs typeface="Gill Sans MT"/>
              </a:rPr>
              <a:t>y</a:t>
            </a:r>
            <a:r>
              <a:rPr sz="1800" spc="-285" dirty="0">
                <a:latin typeface="Gill Sans MT"/>
                <a:cs typeface="Gill Sans MT"/>
              </a:rPr>
              <a:t> </a:t>
            </a:r>
            <a:r>
              <a:rPr sz="1800" spc="15" dirty="0">
                <a:latin typeface="Gill Sans MT"/>
                <a:cs typeface="Gill Sans MT"/>
              </a:rPr>
              <a:t>A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D</a:t>
            </a:r>
            <a:r>
              <a:rPr sz="1800" spc="-130" dirty="0">
                <a:latin typeface="Gill Sans MT"/>
                <a:cs typeface="Gill Sans MT"/>
              </a:rPr>
              <a:t> </a:t>
            </a:r>
            <a:r>
              <a:rPr sz="1800" spc="-35" dirty="0">
                <a:latin typeface="Gill Sans MT"/>
                <a:cs typeface="Gill Sans MT"/>
              </a:rPr>
              <a:t>li</a:t>
            </a:r>
            <a:r>
              <a:rPr sz="1800" spc="-20" dirty="0">
                <a:latin typeface="Gill Sans MT"/>
                <a:cs typeface="Gill Sans MT"/>
              </a:rPr>
              <a:t>f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-70" dirty="0">
                <a:latin typeface="Gill Sans MT"/>
                <a:cs typeface="Gill Sans MT"/>
              </a:rPr>
              <a:t> </a:t>
            </a:r>
            <a:r>
              <a:rPr sz="1800" spc="15" dirty="0">
                <a:latin typeface="Gill Sans MT"/>
                <a:cs typeface="Gill Sans MT"/>
              </a:rPr>
              <a:t>A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D</a:t>
            </a:r>
            <a:r>
              <a:rPr sz="1800" spc="-55" dirty="0">
                <a:latin typeface="Gill Sans MT"/>
                <a:cs typeface="Gill Sans MT"/>
              </a:rPr>
              <a:t> </a:t>
            </a:r>
            <a:r>
              <a:rPr sz="1800" spc="30" dirty="0">
                <a:latin typeface="Gill Sans MT"/>
                <a:cs typeface="Gill Sans MT"/>
              </a:rPr>
              <a:t>b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75" dirty="0">
                <a:latin typeface="Gill Sans MT"/>
                <a:cs typeface="Gill Sans MT"/>
              </a:rPr>
              <a:t>r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spc="30" dirty="0">
                <a:latin typeface="Gill Sans MT"/>
                <a:cs typeface="Gill Sans MT"/>
              </a:rPr>
              <a:t>hp</a:t>
            </a:r>
            <a:r>
              <a:rPr sz="1800" spc="-35" dirty="0">
                <a:latin typeface="Gill Sans MT"/>
                <a:cs typeface="Gill Sans MT"/>
              </a:rPr>
              <a:t>l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ce </a:t>
            </a:r>
            <a:r>
              <a:rPr sz="1800" spc="15" dirty="0">
                <a:latin typeface="Gill Sans MT"/>
                <a:cs typeface="Gill Sans MT"/>
              </a:rPr>
              <a:t>A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D</a:t>
            </a:r>
            <a:r>
              <a:rPr sz="1800" spc="-55" dirty="0">
                <a:latin typeface="Gill Sans MT"/>
                <a:cs typeface="Gill Sans MT"/>
              </a:rPr>
              <a:t> </a:t>
            </a:r>
            <a:r>
              <a:rPr sz="1800" spc="20" dirty="0">
                <a:latin typeface="Gill Sans MT"/>
                <a:cs typeface="Gill Sans MT"/>
              </a:rPr>
              <a:t>g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-25" dirty="0">
                <a:latin typeface="Gill Sans MT"/>
                <a:cs typeface="Gill Sans MT"/>
              </a:rPr>
              <a:t>tt</a:t>
            </a:r>
            <a:r>
              <a:rPr sz="1800" dirty="0">
                <a:latin typeface="Gill Sans MT"/>
                <a:cs typeface="Gill Sans MT"/>
              </a:rPr>
              <a:t>y</a:t>
            </a:r>
            <a:r>
              <a:rPr sz="1800" spc="25" dirty="0">
                <a:latin typeface="Gill Sans MT"/>
                <a:cs typeface="Gill Sans MT"/>
              </a:rPr>
              <a:t>s</a:t>
            </a:r>
            <a:r>
              <a:rPr sz="1800" spc="30" dirty="0">
                <a:latin typeface="Gill Sans MT"/>
                <a:cs typeface="Gill Sans MT"/>
              </a:rPr>
              <a:t>bu</a:t>
            </a:r>
            <a:r>
              <a:rPr sz="1800" dirty="0">
                <a:latin typeface="Gill Sans MT"/>
                <a:cs typeface="Gill Sans MT"/>
              </a:rPr>
              <a:t>rg</a:t>
            </a:r>
            <a:r>
              <a:rPr sz="1800" spc="-265" dirty="0">
                <a:latin typeface="Gill Sans MT"/>
                <a:cs typeface="Gill Sans MT"/>
              </a:rPr>
              <a:t> </a:t>
            </a:r>
            <a:r>
              <a:rPr sz="1800" spc="15" dirty="0">
                <a:latin typeface="Gill Sans MT"/>
                <a:cs typeface="Gill Sans MT"/>
              </a:rPr>
              <a:t>A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D</a:t>
            </a:r>
            <a:r>
              <a:rPr sz="1800" spc="-130" dirty="0">
                <a:latin typeface="Gill Sans MT"/>
                <a:cs typeface="Gill Sans MT"/>
              </a:rPr>
              <a:t> 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spc="-120" dirty="0">
                <a:latin typeface="Gill Sans MT"/>
                <a:cs typeface="Gill Sans MT"/>
              </a:rPr>
              <a:t>O</a:t>
            </a:r>
            <a:r>
              <a:rPr sz="1800" dirty="0">
                <a:latin typeface="Gill Sans MT"/>
                <a:cs typeface="Gill Sans MT"/>
              </a:rPr>
              <a:t>T</a:t>
            </a:r>
            <a:r>
              <a:rPr sz="1800" spc="-10" dirty="0">
                <a:latin typeface="Gill Sans MT"/>
                <a:cs typeface="Gill Sans MT"/>
              </a:rPr>
              <a:t> </a:t>
            </a:r>
            <a:r>
              <a:rPr sz="1800" spc="-5" dirty="0">
                <a:latin typeface="Gill Sans MT"/>
                <a:cs typeface="Gill Sans MT"/>
              </a:rPr>
              <a:t>(</a:t>
            </a:r>
            <a:r>
              <a:rPr sz="1800" spc="15" dirty="0">
                <a:latin typeface="Gill Sans MT"/>
                <a:cs typeface="Gill Sans MT"/>
              </a:rPr>
              <a:t>a</a:t>
            </a:r>
            <a:r>
              <a:rPr sz="1800" spc="30" dirty="0">
                <a:latin typeface="Gill Sans MT"/>
                <a:cs typeface="Gill Sans MT"/>
              </a:rPr>
              <a:t>u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spc="-25" dirty="0">
                <a:latin typeface="Gill Sans MT"/>
                <a:cs typeface="Gill Sans MT"/>
              </a:rPr>
              <a:t>m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spc="30" dirty="0">
                <a:latin typeface="Gill Sans MT"/>
                <a:cs typeface="Gill Sans MT"/>
              </a:rPr>
              <a:t>b</a:t>
            </a:r>
            <a:r>
              <a:rPr sz="1800" spc="-35" dirty="0">
                <a:latin typeface="Gill Sans MT"/>
                <a:cs typeface="Gill Sans MT"/>
              </a:rPr>
              <a:t>il</a:t>
            </a:r>
            <a:r>
              <a:rPr sz="1800" dirty="0">
                <a:latin typeface="Gill Sans MT"/>
                <a:cs typeface="Gill Sans MT"/>
              </a:rPr>
              <a:t>e </a:t>
            </a:r>
            <a:r>
              <a:rPr sz="1800" spc="30" dirty="0">
                <a:latin typeface="Gill Sans MT"/>
                <a:cs typeface="Gill Sans MT"/>
              </a:rPr>
              <a:t>O</a:t>
            </a:r>
            <a:r>
              <a:rPr sz="1800" dirty="0">
                <a:latin typeface="Gill Sans MT"/>
                <a:cs typeface="Gill Sans MT"/>
              </a:rPr>
              <a:t>R</a:t>
            </a:r>
            <a:r>
              <a:rPr sz="1800" spc="-80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c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r)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8</a:t>
            </a:fld>
            <a:endParaRPr spc="1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611111"/>
            <a:ext cx="12189460" cy="247015"/>
          </a:xfrm>
          <a:custGeom>
            <a:avLst/>
            <a:gdLst/>
            <a:ahLst/>
            <a:cxnLst/>
            <a:rect l="l" t="t" r="r" b="b"/>
            <a:pathLst>
              <a:path w="12189460" h="247015">
                <a:moveTo>
                  <a:pt x="0" y="246888"/>
                </a:moveTo>
                <a:lnTo>
                  <a:pt x="12188952" y="246888"/>
                </a:lnTo>
                <a:lnTo>
                  <a:pt x="12188952" y="0"/>
                </a:lnTo>
                <a:lnTo>
                  <a:pt x="0" y="0"/>
                </a:lnTo>
                <a:lnTo>
                  <a:pt x="0" y="246888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8912" y="612648"/>
            <a:ext cx="11311255" cy="786765"/>
          </a:xfrm>
          <a:prstGeom prst="rect">
            <a:avLst/>
          </a:prstGeom>
          <a:solidFill>
            <a:srgbClr val="4D133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Ex</a:t>
            </a:r>
            <a:r>
              <a:rPr sz="2800" spc="20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sz="2800" spc="25" dirty="0">
                <a:solidFill>
                  <a:srgbClr val="FFFFFF"/>
                </a:solidFill>
                <a:latin typeface="Gill Sans MT"/>
                <a:cs typeface="Gill Sans MT"/>
              </a:rPr>
              <a:t>p</a:t>
            </a:r>
            <a:r>
              <a:rPr sz="2800" spc="30" dirty="0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sz="2800" dirty="0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171" y="1815856"/>
            <a:ext cx="6230620" cy="327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4325" indent="-301625">
              <a:lnSpc>
                <a:spcPct val="100000"/>
              </a:lnSpc>
              <a:buClr>
                <a:srgbClr val="903062"/>
              </a:buClr>
              <a:buSzPct val="93617"/>
              <a:buFont typeface="Wingdings 2"/>
              <a:buChar char=""/>
              <a:tabLst>
                <a:tab pos="314960" algn="l"/>
              </a:tabLst>
            </a:pPr>
            <a:r>
              <a:rPr sz="2350" spc="-20" dirty="0">
                <a:latin typeface="Times New Roman"/>
                <a:cs typeface="Times New Roman"/>
              </a:rPr>
              <a:t>S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10" dirty="0">
                <a:latin typeface="Times New Roman"/>
                <a:cs typeface="Times New Roman"/>
              </a:rPr>
              <a:t>h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spc="-70" dirty="0">
                <a:latin typeface="Times New Roman"/>
                <a:cs typeface="Times New Roman"/>
              </a:rPr>
              <a:t>f</a:t>
            </a:r>
            <a:r>
              <a:rPr sz="2350" spc="-30" dirty="0">
                <a:latin typeface="Times New Roman"/>
                <a:cs typeface="Times New Roman"/>
              </a:rPr>
              <a:t>o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130" dirty="0">
                <a:latin typeface="Times New Roman"/>
                <a:cs typeface="Times New Roman"/>
              </a:rPr>
              <a:t> </a:t>
            </a:r>
            <a:r>
              <a:rPr sz="2350" spc="-30" dirty="0">
                <a:latin typeface="Times New Roman"/>
                <a:cs typeface="Times New Roman"/>
              </a:rPr>
              <a:t>n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-45" dirty="0">
                <a:latin typeface="Times New Roman"/>
                <a:cs typeface="Times New Roman"/>
              </a:rPr>
              <a:t>w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210" dirty="0">
                <a:latin typeface="Times New Roman"/>
                <a:cs typeface="Times New Roman"/>
              </a:rPr>
              <a:t> 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5" dirty="0">
                <a:latin typeface="Times New Roman"/>
                <a:cs typeface="Times New Roman"/>
              </a:rPr>
              <a:t>r</a:t>
            </a:r>
            <a:r>
              <a:rPr sz="2350" spc="-10" dirty="0">
                <a:latin typeface="Times New Roman"/>
                <a:cs typeface="Times New Roman"/>
              </a:rPr>
              <a:t>ti</a:t>
            </a:r>
            <a:r>
              <a:rPr sz="2350" spc="-40" dirty="0">
                <a:latin typeface="Times New Roman"/>
                <a:cs typeface="Times New Roman"/>
              </a:rPr>
              <a:t>c</a:t>
            </a:r>
            <a:r>
              <a:rPr sz="2350" spc="-10" dirty="0">
                <a:latin typeface="Times New Roman"/>
                <a:cs typeface="Times New Roman"/>
              </a:rPr>
              <a:t>l</a:t>
            </a:r>
            <a:r>
              <a:rPr sz="2350" spc="-40" dirty="0">
                <a:latin typeface="Times New Roman"/>
                <a:cs typeface="Times New Roman"/>
              </a:rPr>
              <a:t>e</a:t>
            </a:r>
            <a:r>
              <a:rPr sz="2350" spc="5" dirty="0">
                <a:latin typeface="Times New Roman"/>
                <a:cs typeface="Times New Roman"/>
              </a:rPr>
              <a:t>s</a:t>
            </a:r>
            <a:r>
              <a:rPr sz="2350" spc="140" dirty="0">
                <a:latin typeface="Times New Roman"/>
                <a:cs typeface="Times New Roman"/>
              </a:rPr>
              <a:t> </a:t>
            </a:r>
            <a:r>
              <a:rPr sz="2350" spc="25" dirty="0">
                <a:latin typeface="Times New Roman"/>
                <a:cs typeface="Times New Roman"/>
              </a:rPr>
              <a:t>a</a:t>
            </a:r>
            <a:r>
              <a:rPr sz="2350" spc="-30" dirty="0">
                <a:latin typeface="Times New Roman"/>
                <a:cs typeface="Times New Roman"/>
              </a:rPr>
              <a:t>bo</a:t>
            </a:r>
            <a:r>
              <a:rPr sz="2350" spc="40" dirty="0">
                <a:latin typeface="Times New Roman"/>
                <a:cs typeface="Times New Roman"/>
              </a:rPr>
              <a:t>u</a:t>
            </a:r>
            <a:r>
              <a:rPr sz="2350" spc="5" dirty="0">
                <a:latin typeface="Times New Roman"/>
                <a:cs typeface="Times New Roman"/>
              </a:rPr>
              <a:t>t</a:t>
            </a:r>
            <a:r>
              <a:rPr sz="2350" spc="160" dirty="0">
                <a:latin typeface="Times New Roman"/>
                <a:cs typeface="Times New Roman"/>
              </a:rPr>
              <a:t> </a:t>
            </a:r>
            <a:r>
              <a:rPr sz="2350" i="1" spc="-80" dirty="0">
                <a:latin typeface="Times New Roman"/>
                <a:cs typeface="Times New Roman"/>
              </a:rPr>
              <a:t>P</a:t>
            </a:r>
            <a:r>
              <a:rPr sz="2350" i="1" spc="-60" dirty="0">
                <a:latin typeface="Times New Roman"/>
                <a:cs typeface="Times New Roman"/>
              </a:rPr>
              <a:t>r</a:t>
            </a:r>
            <a:r>
              <a:rPr sz="2350" i="1" spc="25" dirty="0">
                <a:latin typeface="Times New Roman"/>
                <a:cs typeface="Times New Roman"/>
              </a:rPr>
              <a:t>e</a:t>
            </a:r>
            <a:r>
              <a:rPr sz="2350" i="1" spc="10" dirty="0">
                <a:latin typeface="Times New Roman"/>
                <a:cs typeface="Times New Roman"/>
              </a:rPr>
              <a:t>s</a:t>
            </a:r>
            <a:r>
              <a:rPr sz="2350" i="1" spc="-10" dirty="0">
                <a:latin typeface="Times New Roman"/>
                <a:cs typeface="Times New Roman"/>
              </a:rPr>
              <a:t>i</a:t>
            </a:r>
            <a:r>
              <a:rPr sz="2350" i="1" spc="40" dirty="0">
                <a:latin typeface="Times New Roman"/>
                <a:cs typeface="Times New Roman"/>
              </a:rPr>
              <a:t>d</a:t>
            </a:r>
            <a:r>
              <a:rPr sz="2350" i="1" spc="25" dirty="0">
                <a:latin typeface="Times New Roman"/>
                <a:cs typeface="Times New Roman"/>
              </a:rPr>
              <a:t>e</a:t>
            </a:r>
            <a:r>
              <a:rPr sz="2350" i="1" spc="40" dirty="0">
                <a:latin typeface="Times New Roman"/>
                <a:cs typeface="Times New Roman"/>
              </a:rPr>
              <a:t>n</a:t>
            </a:r>
            <a:r>
              <a:rPr sz="2350" i="1" spc="5" dirty="0">
                <a:latin typeface="Times New Roman"/>
                <a:cs typeface="Times New Roman"/>
              </a:rPr>
              <a:t>t</a:t>
            </a:r>
            <a:r>
              <a:rPr sz="2350" i="1" spc="-30" dirty="0">
                <a:latin typeface="Times New Roman"/>
                <a:cs typeface="Times New Roman"/>
              </a:rPr>
              <a:t> </a:t>
            </a:r>
            <a:r>
              <a:rPr sz="2350" i="1" spc="-20" dirty="0">
                <a:latin typeface="Times New Roman"/>
                <a:cs typeface="Times New Roman"/>
              </a:rPr>
              <a:t>L</a:t>
            </a:r>
            <a:r>
              <a:rPr sz="2350" i="1" spc="-10" dirty="0">
                <a:latin typeface="Times New Roman"/>
                <a:cs typeface="Times New Roman"/>
              </a:rPr>
              <a:t>i</a:t>
            </a:r>
            <a:r>
              <a:rPr sz="2350" i="1" spc="40" dirty="0">
                <a:latin typeface="Times New Roman"/>
                <a:cs typeface="Times New Roman"/>
              </a:rPr>
              <a:t>n</a:t>
            </a:r>
            <a:r>
              <a:rPr sz="2350" i="1" spc="25" dirty="0">
                <a:latin typeface="Times New Roman"/>
                <a:cs typeface="Times New Roman"/>
              </a:rPr>
              <a:t>c</a:t>
            </a:r>
            <a:r>
              <a:rPr sz="2350" i="1" spc="40" dirty="0">
                <a:latin typeface="Times New Roman"/>
                <a:cs typeface="Times New Roman"/>
              </a:rPr>
              <a:t>o</a:t>
            </a:r>
            <a:r>
              <a:rPr sz="2350" i="1" spc="-10" dirty="0">
                <a:latin typeface="Times New Roman"/>
                <a:cs typeface="Times New Roman"/>
              </a:rPr>
              <a:t>l</a:t>
            </a:r>
            <a:r>
              <a:rPr sz="2350" i="1" spc="10" dirty="0">
                <a:latin typeface="Times New Roman"/>
                <a:cs typeface="Times New Roman"/>
              </a:rPr>
              <a:t>n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637776" y="1682495"/>
            <a:ext cx="1837944" cy="20848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2396" y="4101084"/>
            <a:ext cx="9903460" cy="2121535"/>
          </a:xfrm>
          <a:custGeom>
            <a:avLst/>
            <a:gdLst/>
            <a:ahLst/>
            <a:cxnLst/>
            <a:rect l="l" t="t" r="r" b="b"/>
            <a:pathLst>
              <a:path w="9903460" h="2121535">
                <a:moveTo>
                  <a:pt x="0" y="2121408"/>
                </a:moveTo>
                <a:lnTo>
                  <a:pt x="9902952" y="2121408"/>
                </a:lnTo>
                <a:lnTo>
                  <a:pt x="9902952" y="0"/>
                </a:lnTo>
                <a:lnTo>
                  <a:pt x="0" y="0"/>
                </a:lnTo>
                <a:lnTo>
                  <a:pt x="0" y="2121408"/>
                </a:lnTo>
                <a:close/>
              </a:path>
            </a:pathLst>
          </a:custGeom>
          <a:solidFill>
            <a:srgbClr val="F4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2396" y="4101084"/>
            <a:ext cx="9903460" cy="2121535"/>
          </a:xfrm>
          <a:custGeom>
            <a:avLst/>
            <a:gdLst/>
            <a:ahLst/>
            <a:cxnLst/>
            <a:rect l="l" t="t" r="r" b="b"/>
            <a:pathLst>
              <a:path w="9903460" h="2121535">
                <a:moveTo>
                  <a:pt x="0" y="2121408"/>
                </a:moveTo>
                <a:lnTo>
                  <a:pt x="9902952" y="2121408"/>
                </a:lnTo>
                <a:lnTo>
                  <a:pt x="9902952" y="0"/>
                </a:lnTo>
                <a:lnTo>
                  <a:pt x="0" y="0"/>
                </a:lnTo>
                <a:lnTo>
                  <a:pt x="0" y="2121408"/>
                </a:lnTo>
                <a:close/>
              </a:path>
            </a:pathLst>
          </a:custGeom>
          <a:ln w="9155">
            <a:solidFill>
              <a:srgbClr val="D4A6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93296" y="3826764"/>
            <a:ext cx="7004684" cy="704215"/>
          </a:xfrm>
          <a:custGeom>
            <a:avLst/>
            <a:gdLst/>
            <a:ahLst/>
            <a:cxnLst/>
            <a:rect l="l" t="t" r="r" b="b"/>
            <a:pathLst>
              <a:path w="7004684" h="704214">
                <a:moveTo>
                  <a:pt x="6886951" y="0"/>
                </a:moveTo>
                <a:lnTo>
                  <a:pt x="116342" y="4"/>
                </a:lnTo>
                <a:lnTo>
                  <a:pt x="74249" y="8168"/>
                </a:lnTo>
                <a:lnTo>
                  <a:pt x="39030" y="29962"/>
                </a:lnTo>
                <a:lnTo>
                  <a:pt x="13607" y="62453"/>
                </a:lnTo>
                <a:lnTo>
                  <a:pt x="900" y="102710"/>
                </a:lnTo>
                <a:lnTo>
                  <a:pt x="0" y="587740"/>
                </a:lnTo>
                <a:lnTo>
                  <a:pt x="1025" y="602345"/>
                </a:lnTo>
                <a:lnTo>
                  <a:pt x="14049" y="642459"/>
                </a:lnTo>
                <a:lnTo>
                  <a:pt x="39724" y="674742"/>
                </a:lnTo>
                <a:lnTo>
                  <a:pt x="75129" y="696262"/>
                </a:lnTo>
                <a:lnTo>
                  <a:pt x="117343" y="704088"/>
                </a:lnTo>
                <a:lnTo>
                  <a:pt x="6887952" y="704083"/>
                </a:lnTo>
                <a:lnTo>
                  <a:pt x="6930025" y="695919"/>
                </a:lnTo>
                <a:lnTo>
                  <a:pt x="6965244" y="674125"/>
                </a:lnTo>
                <a:lnTo>
                  <a:pt x="6990678" y="641634"/>
                </a:lnTo>
                <a:lnTo>
                  <a:pt x="7003394" y="601377"/>
                </a:lnTo>
                <a:lnTo>
                  <a:pt x="7004295" y="116347"/>
                </a:lnTo>
                <a:lnTo>
                  <a:pt x="7003269" y="101742"/>
                </a:lnTo>
                <a:lnTo>
                  <a:pt x="6990236" y="61628"/>
                </a:lnTo>
                <a:lnTo>
                  <a:pt x="6964550" y="29345"/>
                </a:lnTo>
                <a:lnTo>
                  <a:pt x="6929145" y="7825"/>
                </a:lnTo>
                <a:lnTo>
                  <a:pt x="6886951" y="0"/>
                </a:lnTo>
                <a:close/>
              </a:path>
            </a:pathLst>
          </a:custGeom>
          <a:solidFill>
            <a:srgbClr val="EA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93291" y="3826764"/>
            <a:ext cx="7004684" cy="704215"/>
          </a:xfrm>
          <a:custGeom>
            <a:avLst/>
            <a:gdLst/>
            <a:ahLst/>
            <a:cxnLst/>
            <a:rect l="l" t="t" r="r" b="b"/>
            <a:pathLst>
              <a:path w="7004684" h="704214">
                <a:moveTo>
                  <a:pt x="0" y="117348"/>
                </a:moveTo>
                <a:lnTo>
                  <a:pt x="7818" y="75154"/>
                </a:lnTo>
                <a:lnTo>
                  <a:pt x="29327" y="39749"/>
                </a:lnTo>
                <a:lnTo>
                  <a:pt x="61606" y="14063"/>
                </a:lnTo>
                <a:lnTo>
                  <a:pt x="101732" y="1030"/>
                </a:lnTo>
                <a:lnTo>
                  <a:pt x="6886956" y="0"/>
                </a:lnTo>
                <a:lnTo>
                  <a:pt x="6901593" y="905"/>
                </a:lnTo>
                <a:lnTo>
                  <a:pt x="6941850" y="13621"/>
                </a:lnTo>
                <a:lnTo>
                  <a:pt x="6974341" y="39055"/>
                </a:lnTo>
                <a:lnTo>
                  <a:pt x="6996135" y="74274"/>
                </a:lnTo>
                <a:lnTo>
                  <a:pt x="7004299" y="116347"/>
                </a:lnTo>
                <a:lnTo>
                  <a:pt x="7004304" y="586740"/>
                </a:lnTo>
                <a:lnTo>
                  <a:pt x="7003398" y="601377"/>
                </a:lnTo>
                <a:lnTo>
                  <a:pt x="6990682" y="641634"/>
                </a:lnTo>
                <a:lnTo>
                  <a:pt x="6965248" y="674125"/>
                </a:lnTo>
                <a:lnTo>
                  <a:pt x="6930029" y="695919"/>
                </a:lnTo>
                <a:lnTo>
                  <a:pt x="6887956" y="704083"/>
                </a:lnTo>
                <a:lnTo>
                  <a:pt x="117348" y="704088"/>
                </a:lnTo>
                <a:lnTo>
                  <a:pt x="102700" y="703182"/>
                </a:lnTo>
                <a:lnTo>
                  <a:pt x="62431" y="690466"/>
                </a:lnTo>
                <a:lnTo>
                  <a:pt x="29945" y="665032"/>
                </a:lnTo>
                <a:lnTo>
                  <a:pt x="8162" y="629813"/>
                </a:lnTo>
                <a:lnTo>
                  <a:pt x="4" y="587740"/>
                </a:lnTo>
                <a:lnTo>
                  <a:pt x="0" y="117348"/>
                </a:lnTo>
                <a:close/>
              </a:path>
            </a:pathLst>
          </a:custGeom>
          <a:ln w="9155">
            <a:solidFill>
              <a:srgbClr val="D4A6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56563" y="3930995"/>
            <a:ext cx="9751060" cy="1784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3256915">
              <a:lnSpc>
                <a:spcPct val="100000"/>
              </a:lnSpc>
            </a:pPr>
            <a:r>
              <a:rPr sz="1800" spc="30" dirty="0">
                <a:latin typeface="Gill Sans MT"/>
                <a:cs typeface="Gill Sans MT"/>
              </a:rPr>
              <a:t>p</a:t>
            </a:r>
            <a:r>
              <a:rPr sz="1800" spc="-65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25" dirty="0">
                <a:latin typeface="Gill Sans MT"/>
                <a:cs typeface="Gill Sans MT"/>
              </a:rPr>
              <a:t>s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10" dirty="0">
                <a:latin typeface="Gill Sans MT"/>
                <a:cs typeface="Gill Sans MT"/>
              </a:rPr>
              <a:t>d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t</a:t>
            </a:r>
            <a:r>
              <a:rPr sz="1800" spc="-240" dirty="0">
                <a:latin typeface="Gill Sans MT"/>
                <a:cs typeface="Gill Sans MT"/>
              </a:rPr>
              <a:t> </a:t>
            </a:r>
            <a:r>
              <a:rPr sz="1800" spc="15" dirty="0">
                <a:latin typeface="Gill Sans MT"/>
                <a:cs typeface="Gill Sans MT"/>
              </a:rPr>
              <a:t>A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D</a:t>
            </a:r>
            <a:r>
              <a:rPr sz="1800" spc="-55" dirty="0">
                <a:latin typeface="Gill Sans MT"/>
                <a:cs typeface="Gill Sans MT"/>
              </a:rPr>
              <a:t> </a:t>
            </a:r>
            <a:r>
              <a:rPr sz="1800" spc="-35" dirty="0">
                <a:latin typeface="Gill Sans MT"/>
                <a:cs typeface="Gill Sans MT"/>
              </a:rPr>
              <a:t>li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c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spc="-35" dirty="0">
                <a:latin typeface="Gill Sans MT"/>
                <a:cs typeface="Gill Sans MT"/>
              </a:rPr>
              <a:t>l</a:t>
            </a:r>
            <a:r>
              <a:rPr sz="1800" dirty="0">
                <a:latin typeface="Gill Sans MT"/>
                <a:cs typeface="Gill Sans MT"/>
              </a:rPr>
              <a:t>n</a:t>
            </a:r>
            <a:r>
              <a:rPr sz="1800" spc="-180" dirty="0">
                <a:latin typeface="Gill Sans MT"/>
                <a:cs typeface="Gill Sans MT"/>
              </a:rPr>
              <a:t> </a:t>
            </a:r>
            <a:r>
              <a:rPr sz="1800" spc="15" dirty="0">
                <a:latin typeface="Gill Sans MT"/>
                <a:cs typeface="Gill Sans MT"/>
              </a:rPr>
              <a:t>A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D</a:t>
            </a:r>
            <a:r>
              <a:rPr sz="1800" spc="-55" dirty="0">
                <a:latin typeface="Gill Sans MT"/>
                <a:cs typeface="Gill Sans MT"/>
              </a:rPr>
              <a:t> </a:t>
            </a:r>
            <a:r>
              <a:rPr sz="1800" spc="-10" dirty="0">
                <a:latin typeface="Gill Sans MT"/>
                <a:cs typeface="Gill Sans MT"/>
              </a:rPr>
              <a:t>(</a:t>
            </a:r>
            <a:r>
              <a:rPr sz="1800" spc="30" dirty="0">
                <a:latin typeface="Gill Sans MT"/>
                <a:cs typeface="Gill Sans MT"/>
              </a:rPr>
              <a:t>b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spc="20" dirty="0">
                <a:latin typeface="Gill Sans MT"/>
                <a:cs typeface="Gill Sans MT"/>
              </a:rPr>
              <a:t>g</a:t>
            </a:r>
            <a:r>
              <a:rPr sz="1800" dirty="0">
                <a:latin typeface="Gill Sans MT"/>
                <a:cs typeface="Gill Sans MT"/>
              </a:rPr>
              <a:t>r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spc="30" dirty="0">
                <a:latin typeface="Gill Sans MT"/>
                <a:cs typeface="Gill Sans MT"/>
              </a:rPr>
              <a:t>p</a:t>
            </a:r>
            <a:r>
              <a:rPr sz="1800" spc="-40" dirty="0">
                <a:latin typeface="Gill Sans MT"/>
                <a:cs typeface="Gill Sans MT"/>
              </a:rPr>
              <a:t>h</a:t>
            </a:r>
            <a:r>
              <a:rPr sz="1800" dirty="0">
                <a:latin typeface="Gill Sans MT"/>
                <a:cs typeface="Gill Sans MT"/>
              </a:rPr>
              <a:t>y</a:t>
            </a:r>
            <a:r>
              <a:rPr sz="1800" spc="-140" dirty="0">
                <a:latin typeface="Gill Sans MT"/>
                <a:cs typeface="Gill Sans MT"/>
              </a:rPr>
              <a:t> </a:t>
            </a:r>
            <a:r>
              <a:rPr sz="1800" spc="25" dirty="0">
                <a:latin typeface="Gill Sans MT"/>
                <a:cs typeface="Gill Sans MT"/>
              </a:rPr>
              <a:t>O</a:t>
            </a:r>
            <a:r>
              <a:rPr sz="1800" dirty="0">
                <a:latin typeface="Gill Sans MT"/>
                <a:cs typeface="Gill Sans MT"/>
              </a:rPr>
              <a:t>R</a:t>
            </a:r>
            <a:r>
              <a:rPr sz="1800" spc="-10" dirty="0">
                <a:latin typeface="Gill Sans MT"/>
                <a:cs typeface="Gill Sans MT"/>
              </a:rPr>
              <a:t> </a:t>
            </a:r>
            <a:r>
              <a:rPr sz="1800" spc="-35" dirty="0">
                <a:latin typeface="Gill Sans MT"/>
                <a:cs typeface="Gill Sans MT"/>
              </a:rPr>
              <a:t>li</a:t>
            </a:r>
            <a:r>
              <a:rPr sz="1800" spc="-20" dirty="0">
                <a:latin typeface="Gill Sans MT"/>
                <a:cs typeface="Gill Sans MT"/>
              </a:rPr>
              <a:t>f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70" dirty="0">
                <a:latin typeface="Gill Sans MT"/>
                <a:cs typeface="Gill Sans MT"/>
              </a:rPr>
              <a:t> </a:t>
            </a:r>
            <a:r>
              <a:rPr sz="1800" spc="25" dirty="0">
                <a:latin typeface="Gill Sans MT"/>
                <a:cs typeface="Gill Sans MT"/>
              </a:rPr>
              <a:t>O</a:t>
            </a:r>
            <a:r>
              <a:rPr sz="1800" dirty="0">
                <a:latin typeface="Gill Sans MT"/>
                <a:cs typeface="Gill Sans MT"/>
              </a:rPr>
              <a:t>R</a:t>
            </a:r>
            <a:r>
              <a:rPr sz="1800" spc="-10" dirty="0">
                <a:latin typeface="Gill Sans MT"/>
                <a:cs typeface="Gill Sans MT"/>
              </a:rPr>
              <a:t> </a:t>
            </a:r>
            <a:r>
              <a:rPr sz="1800" spc="35" dirty="0">
                <a:latin typeface="Gill Sans MT"/>
                <a:cs typeface="Gill Sans MT"/>
              </a:rPr>
              <a:t>b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75" dirty="0">
                <a:latin typeface="Gill Sans MT"/>
                <a:cs typeface="Gill Sans MT"/>
              </a:rPr>
              <a:t>r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spc="30" dirty="0">
                <a:latin typeface="Gill Sans MT"/>
                <a:cs typeface="Gill Sans MT"/>
              </a:rPr>
              <a:t>hp</a:t>
            </a:r>
            <a:r>
              <a:rPr sz="1800" spc="-35" dirty="0">
                <a:latin typeface="Gill Sans MT"/>
                <a:cs typeface="Gill Sans MT"/>
              </a:rPr>
              <a:t>l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ce</a:t>
            </a:r>
            <a:r>
              <a:rPr sz="1800" spc="-140" dirty="0">
                <a:latin typeface="Gill Sans MT"/>
                <a:cs typeface="Gill Sans MT"/>
              </a:rPr>
              <a:t> </a:t>
            </a:r>
            <a:r>
              <a:rPr sz="1800" spc="25" dirty="0">
                <a:latin typeface="Gill Sans MT"/>
                <a:cs typeface="Gill Sans MT"/>
              </a:rPr>
              <a:t>O</a:t>
            </a:r>
            <a:r>
              <a:rPr sz="1800" dirty="0">
                <a:latin typeface="Gill Sans MT"/>
                <a:cs typeface="Gill Sans MT"/>
              </a:rPr>
              <a:t>R </a:t>
            </a:r>
            <a:r>
              <a:rPr sz="1800" spc="20" dirty="0">
                <a:latin typeface="Gill Sans MT"/>
                <a:cs typeface="Gill Sans MT"/>
              </a:rPr>
              <a:t>g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-25" dirty="0">
                <a:latin typeface="Gill Sans MT"/>
                <a:cs typeface="Gill Sans MT"/>
              </a:rPr>
              <a:t>tt</a:t>
            </a:r>
            <a:r>
              <a:rPr sz="1800" dirty="0">
                <a:latin typeface="Gill Sans MT"/>
                <a:cs typeface="Gill Sans MT"/>
              </a:rPr>
              <a:t>y</a:t>
            </a:r>
            <a:r>
              <a:rPr sz="1800" spc="25" dirty="0">
                <a:latin typeface="Gill Sans MT"/>
                <a:cs typeface="Gill Sans MT"/>
              </a:rPr>
              <a:t>s</a:t>
            </a:r>
            <a:r>
              <a:rPr sz="1800" spc="30" dirty="0">
                <a:latin typeface="Gill Sans MT"/>
                <a:cs typeface="Gill Sans MT"/>
              </a:rPr>
              <a:t>bu</a:t>
            </a:r>
            <a:r>
              <a:rPr sz="1800" dirty="0">
                <a:latin typeface="Gill Sans MT"/>
                <a:cs typeface="Gill Sans MT"/>
              </a:rPr>
              <a:t>r</a:t>
            </a:r>
            <a:r>
              <a:rPr sz="1800" spc="20" dirty="0">
                <a:latin typeface="Gill Sans MT"/>
                <a:cs typeface="Gill Sans MT"/>
              </a:rPr>
              <a:t>g</a:t>
            </a:r>
            <a:r>
              <a:rPr sz="1800" dirty="0">
                <a:latin typeface="Gill Sans MT"/>
                <a:cs typeface="Gill Sans MT"/>
              </a:rPr>
              <a:t>)</a:t>
            </a:r>
            <a:r>
              <a:rPr sz="1800" spc="-290" dirty="0">
                <a:latin typeface="Gill Sans MT"/>
                <a:cs typeface="Gill Sans MT"/>
              </a:rPr>
              <a:t> </a:t>
            </a:r>
            <a:r>
              <a:rPr sz="1800" spc="15" dirty="0">
                <a:latin typeface="Gill Sans MT"/>
                <a:cs typeface="Gill Sans MT"/>
              </a:rPr>
              <a:t>A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D</a:t>
            </a:r>
            <a:r>
              <a:rPr sz="1800" spc="-55" dirty="0">
                <a:latin typeface="Gill Sans MT"/>
                <a:cs typeface="Gill Sans MT"/>
              </a:rPr>
              <a:t> 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spc="-120" dirty="0">
                <a:latin typeface="Gill Sans MT"/>
                <a:cs typeface="Gill Sans MT"/>
              </a:rPr>
              <a:t>O</a:t>
            </a:r>
            <a:r>
              <a:rPr sz="1800" dirty="0">
                <a:latin typeface="Gill Sans MT"/>
                <a:cs typeface="Gill Sans MT"/>
              </a:rPr>
              <a:t>T</a:t>
            </a:r>
            <a:r>
              <a:rPr sz="1800" spc="-80" dirty="0">
                <a:latin typeface="Gill Sans MT"/>
                <a:cs typeface="Gill Sans MT"/>
              </a:rPr>
              <a:t> </a:t>
            </a:r>
            <a:r>
              <a:rPr sz="1800" spc="-10" dirty="0">
                <a:latin typeface="Gill Sans MT"/>
                <a:cs typeface="Gill Sans MT"/>
              </a:rPr>
              <a:t>(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spc="30" dirty="0">
                <a:latin typeface="Gill Sans MT"/>
                <a:cs typeface="Gill Sans MT"/>
              </a:rPr>
              <a:t>u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spc="-25" dirty="0">
                <a:latin typeface="Gill Sans MT"/>
                <a:cs typeface="Gill Sans MT"/>
              </a:rPr>
              <a:t>m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spc="30" dirty="0">
                <a:latin typeface="Gill Sans MT"/>
                <a:cs typeface="Gill Sans MT"/>
              </a:rPr>
              <a:t>b</a:t>
            </a:r>
            <a:r>
              <a:rPr sz="1800" spc="-35" dirty="0">
                <a:latin typeface="Gill Sans MT"/>
                <a:cs typeface="Gill Sans MT"/>
              </a:rPr>
              <a:t>il</a:t>
            </a:r>
            <a:r>
              <a:rPr sz="1800" dirty="0">
                <a:latin typeface="Gill Sans MT"/>
                <a:cs typeface="Gill Sans MT"/>
              </a:rPr>
              <a:t>e </a:t>
            </a:r>
            <a:r>
              <a:rPr sz="1800" spc="30" dirty="0">
                <a:latin typeface="Gill Sans MT"/>
                <a:cs typeface="Gill Sans MT"/>
              </a:rPr>
              <a:t>O</a:t>
            </a:r>
            <a:r>
              <a:rPr sz="1800" dirty="0">
                <a:latin typeface="Gill Sans MT"/>
                <a:cs typeface="Gill Sans MT"/>
              </a:rPr>
              <a:t>R</a:t>
            </a:r>
            <a:r>
              <a:rPr sz="1800" spc="-10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c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r)</a:t>
            </a:r>
            <a:endParaRPr sz="18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1800" spc="-300" dirty="0">
                <a:latin typeface="Gill Sans MT"/>
                <a:cs typeface="Gill Sans MT"/>
              </a:rPr>
              <a:t>T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dirty="0">
                <a:latin typeface="Gill Sans MT"/>
                <a:cs typeface="Gill Sans MT"/>
              </a:rPr>
              <a:t>p</a:t>
            </a:r>
            <a:r>
              <a:rPr sz="1800" spc="35" dirty="0">
                <a:latin typeface="Gill Sans MT"/>
                <a:cs typeface="Gill Sans MT"/>
              </a:rPr>
              <a:t> </a:t>
            </a:r>
            <a:r>
              <a:rPr sz="1800" spc="-65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25" dirty="0">
                <a:latin typeface="Gill Sans MT"/>
                <a:cs typeface="Gill Sans MT"/>
              </a:rPr>
              <a:t>s</a:t>
            </a:r>
            <a:r>
              <a:rPr sz="1800" spc="35" dirty="0">
                <a:latin typeface="Gill Sans MT"/>
                <a:cs typeface="Gill Sans MT"/>
              </a:rPr>
              <a:t>u</a:t>
            </a:r>
            <a:r>
              <a:rPr sz="1800" spc="-35" dirty="0">
                <a:latin typeface="Gill Sans MT"/>
                <a:cs typeface="Gill Sans MT"/>
              </a:rPr>
              <a:t>l</a:t>
            </a:r>
            <a:r>
              <a:rPr sz="1800" dirty="0">
                <a:latin typeface="Gill Sans MT"/>
                <a:cs typeface="Gill Sans MT"/>
              </a:rPr>
              <a:t>t</a:t>
            </a:r>
            <a:r>
              <a:rPr sz="1800" spc="-25" dirty="0">
                <a:latin typeface="Gill Sans MT"/>
                <a:cs typeface="Gill Sans MT"/>
              </a:rPr>
              <a:t> </a:t>
            </a:r>
            <a:r>
              <a:rPr sz="1800" spc="-20" dirty="0">
                <a:latin typeface="Gill Sans MT"/>
                <a:cs typeface="Gill Sans MT"/>
              </a:rPr>
              <a:t>m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20" dirty="0">
                <a:latin typeface="Gill Sans MT"/>
                <a:cs typeface="Gill Sans MT"/>
              </a:rPr>
              <a:t>g</a:t>
            </a:r>
            <a:r>
              <a:rPr sz="1800" spc="35" dirty="0">
                <a:latin typeface="Gill Sans MT"/>
                <a:cs typeface="Gill Sans MT"/>
              </a:rPr>
              <a:t>h</a:t>
            </a:r>
            <a:r>
              <a:rPr sz="1800" dirty="0">
                <a:latin typeface="Gill Sans MT"/>
                <a:cs typeface="Gill Sans MT"/>
              </a:rPr>
              <a:t>t</a:t>
            </a:r>
            <a:r>
              <a:rPr sz="1800" spc="-25" dirty="0">
                <a:latin typeface="Gill Sans MT"/>
                <a:cs typeface="Gill Sans MT"/>
              </a:rPr>
              <a:t> </a:t>
            </a:r>
            <a:r>
              <a:rPr sz="1800" spc="35" dirty="0">
                <a:latin typeface="Gill Sans MT"/>
                <a:cs typeface="Gill Sans MT"/>
              </a:rPr>
              <a:t>b</a:t>
            </a:r>
            <a:r>
              <a:rPr sz="1800" dirty="0">
                <a:latin typeface="Gill Sans MT"/>
                <a:cs typeface="Gill Sans MT"/>
              </a:rPr>
              <a:t>e:</a:t>
            </a:r>
            <a:endParaRPr sz="1800">
              <a:latin typeface="Gill Sans MT"/>
              <a:cs typeface="Gill Sans MT"/>
            </a:endParaRPr>
          </a:p>
          <a:p>
            <a:pPr marL="12700" marR="5080">
              <a:lnSpc>
                <a:spcPct val="100000"/>
              </a:lnSpc>
            </a:pPr>
            <a:r>
              <a:rPr sz="1800" spc="20" dirty="0">
                <a:latin typeface="Gill Sans MT"/>
                <a:cs typeface="Gill Sans MT"/>
              </a:rPr>
              <a:t>“</a:t>
            </a:r>
            <a:r>
              <a:rPr sz="1800" spc="10" dirty="0">
                <a:latin typeface="Gill Sans MT"/>
                <a:cs typeface="Gill Sans MT"/>
              </a:rPr>
              <a:t>P</a:t>
            </a:r>
            <a:r>
              <a:rPr sz="1800" spc="-65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25" dirty="0">
                <a:latin typeface="Gill Sans MT"/>
                <a:cs typeface="Gill Sans MT"/>
              </a:rPr>
              <a:t>s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10" dirty="0">
                <a:latin typeface="Gill Sans MT"/>
                <a:cs typeface="Gill Sans MT"/>
              </a:rPr>
              <a:t>d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spc="-15" dirty="0">
                <a:latin typeface="Gill Sans MT"/>
                <a:cs typeface="Gill Sans MT"/>
              </a:rPr>
              <a:t>t</a:t>
            </a:r>
            <a:r>
              <a:rPr sz="1800" spc="-180" dirty="0">
                <a:latin typeface="Gill Sans MT"/>
                <a:cs typeface="Gill Sans MT"/>
              </a:rPr>
              <a:t>’</a:t>
            </a:r>
            <a:r>
              <a:rPr sz="1800" dirty="0">
                <a:latin typeface="Gill Sans MT"/>
                <a:cs typeface="Gill Sans MT"/>
              </a:rPr>
              <a:t>s</a:t>
            </a:r>
            <a:r>
              <a:rPr sz="1800" spc="-45" dirty="0">
                <a:latin typeface="Gill Sans MT"/>
                <a:cs typeface="Gill Sans MT"/>
              </a:rPr>
              <a:t> </a:t>
            </a:r>
            <a:r>
              <a:rPr sz="1800" spc="10" dirty="0">
                <a:latin typeface="Gill Sans MT"/>
                <a:cs typeface="Gill Sans MT"/>
              </a:rPr>
              <a:t>D</a:t>
            </a:r>
            <a:r>
              <a:rPr sz="1800" spc="-5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y</a:t>
            </a:r>
            <a:r>
              <a:rPr sz="1800" spc="10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-</a:t>
            </a:r>
            <a:r>
              <a:rPr sz="1800" spc="-5" dirty="0">
                <a:latin typeface="Gill Sans MT"/>
                <a:cs typeface="Gill Sans MT"/>
              </a:rPr>
              <a:t> </a:t>
            </a:r>
            <a:r>
              <a:rPr sz="1800" spc="-20" dirty="0">
                <a:latin typeface="Gill Sans MT"/>
                <a:cs typeface="Gill Sans MT"/>
              </a:rPr>
              <a:t>H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spc="-35" dirty="0">
                <a:latin typeface="Gill Sans MT"/>
                <a:cs typeface="Gill Sans MT"/>
              </a:rPr>
              <a:t>li</a:t>
            </a:r>
            <a:r>
              <a:rPr sz="1800" spc="15" dirty="0">
                <a:latin typeface="Gill Sans MT"/>
                <a:cs typeface="Gill Sans MT"/>
              </a:rPr>
              <a:t>d</a:t>
            </a:r>
            <a:r>
              <a:rPr sz="1800" spc="-5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y</a:t>
            </a:r>
            <a:r>
              <a:rPr sz="1800" spc="5" dirty="0">
                <a:latin typeface="Gill Sans MT"/>
                <a:cs typeface="Gill Sans MT"/>
              </a:rPr>
              <a:t> 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c</a:t>
            </a:r>
            <a:r>
              <a:rPr sz="1800" spc="-20" dirty="0">
                <a:latin typeface="Gill Sans MT"/>
                <a:cs typeface="Gill Sans MT"/>
              </a:rPr>
              <a:t>t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dirty="0">
                <a:latin typeface="Gill Sans MT"/>
                <a:cs typeface="Gill Sans MT"/>
              </a:rPr>
              <a:t>v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dirty="0">
                <a:latin typeface="Gill Sans MT"/>
                <a:cs typeface="Gill Sans MT"/>
              </a:rPr>
              <a:t>es</a:t>
            </a:r>
            <a:r>
              <a:rPr sz="1800" spc="9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-</a:t>
            </a:r>
            <a:r>
              <a:rPr sz="1800" spc="-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c</a:t>
            </a:r>
            <a:r>
              <a:rPr sz="1800" spc="5" dirty="0">
                <a:latin typeface="Gill Sans MT"/>
                <a:cs typeface="Gill Sans MT"/>
              </a:rPr>
              <a:t>r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spc="-20" dirty="0">
                <a:latin typeface="Gill Sans MT"/>
                <a:cs typeface="Gill Sans MT"/>
              </a:rPr>
              <a:t>f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spc="20" dirty="0">
                <a:latin typeface="Gill Sans MT"/>
                <a:cs typeface="Gill Sans MT"/>
              </a:rPr>
              <a:t>s</a:t>
            </a:r>
            <a:r>
              <a:rPr sz="1800" dirty="0">
                <a:latin typeface="Gill Sans MT"/>
                <a:cs typeface="Gill Sans MT"/>
              </a:rPr>
              <a:t>,</a:t>
            </a:r>
            <a:r>
              <a:rPr sz="1800" spc="-180" dirty="0">
                <a:latin typeface="Gill Sans MT"/>
                <a:cs typeface="Gill Sans MT"/>
              </a:rPr>
              <a:t> </a:t>
            </a:r>
            <a:r>
              <a:rPr sz="1800" spc="-25" dirty="0">
                <a:latin typeface="Gill Sans MT"/>
                <a:cs typeface="Gill Sans MT"/>
              </a:rPr>
              <a:t>m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spc="-35" dirty="0">
                <a:latin typeface="Gill Sans MT"/>
                <a:cs typeface="Gill Sans MT"/>
              </a:rPr>
              <a:t>z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25" dirty="0">
                <a:latin typeface="Gill Sans MT"/>
                <a:cs typeface="Gill Sans MT"/>
              </a:rPr>
              <a:t>s</a:t>
            </a:r>
            <a:r>
              <a:rPr sz="1800" dirty="0">
                <a:latin typeface="Gill Sans MT"/>
                <a:cs typeface="Gill Sans MT"/>
              </a:rPr>
              <a:t>,</a:t>
            </a:r>
            <a:r>
              <a:rPr sz="1800" spc="-180" dirty="0">
                <a:latin typeface="Gill Sans MT"/>
                <a:cs typeface="Gill Sans MT"/>
              </a:rPr>
              <a:t> </a:t>
            </a:r>
            <a:r>
              <a:rPr sz="1800" spc="-25" dirty="0">
                <a:latin typeface="Gill Sans MT"/>
                <a:cs typeface="Gill Sans MT"/>
              </a:rPr>
              <a:t>m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spc="-35" dirty="0">
                <a:latin typeface="Gill Sans MT"/>
                <a:cs typeface="Gill Sans MT"/>
              </a:rPr>
              <a:t>z</a:t>
            </a:r>
            <a:r>
              <a:rPr sz="1800" dirty="0">
                <a:latin typeface="Gill Sans MT"/>
                <a:cs typeface="Gill Sans MT"/>
              </a:rPr>
              <a:t>es</a:t>
            </a:r>
            <a:r>
              <a:rPr sz="1800" spc="-45" dirty="0">
                <a:latin typeface="Gill Sans MT"/>
                <a:cs typeface="Gill Sans MT"/>
              </a:rPr>
              <a:t> </a:t>
            </a:r>
            <a:r>
              <a:rPr sz="1800" spc="-75" dirty="0">
                <a:latin typeface="Gill Sans MT"/>
                <a:cs typeface="Gill Sans MT"/>
              </a:rPr>
              <a:t>w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dirty="0">
                <a:latin typeface="Gill Sans MT"/>
                <a:cs typeface="Gill Sans MT"/>
              </a:rPr>
              <a:t>rd</a:t>
            </a:r>
            <a:r>
              <a:rPr sz="1800" spc="15" dirty="0">
                <a:latin typeface="Gill Sans MT"/>
                <a:cs typeface="Gill Sans MT"/>
              </a:rPr>
              <a:t> </a:t>
            </a:r>
            <a:r>
              <a:rPr sz="1800" spc="25" dirty="0">
                <a:latin typeface="Gill Sans MT"/>
                <a:cs typeface="Gill Sans MT"/>
              </a:rPr>
              <a:t>s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spc="-65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c</a:t>
            </a:r>
            <a:r>
              <a:rPr sz="1800" spc="35" dirty="0">
                <a:latin typeface="Gill Sans MT"/>
                <a:cs typeface="Gill Sans MT"/>
              </a:rPr>
              <a:t>h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25" dirty="0">
                <a:latin typeface="Gill Sans MT"/>
                <a:cs typeface="Gill Sans MT"/>
              </a:rPr>
              <a:t>s</a:t>
            </a:r>
            <a:r>
              <a:rPr sz="1800" dirty="0">
                <a:latin typeface="Gill Sans MT"/>
                <a:cs typeface="Gill Sans MT"/>
              </a:rPr>
              <a:t>,</a:t>
            </a:r>
            <a:r>
              <a:rPr sz="1800" spc="-320" dirty="0">
                <a:latin typeface="Gill Sans MT"/>
                <a:cs typeface="Gill Sans MT"/>
              </a:rPr>
              <a:t> </a:t>
            </a:r>
            <a:r>
              <a:rPr sz="1800" spc="-35" dirty="0">
                <a:latin typeface="Gill Sans MT"/>
                <a:cs typeface="Gill Sans MT"/>
              </a:rPr>
              <a:t>..</a:t>
            </a:r>
            <a:r>
              <a:rPr sz="1800" dirty="0">
                <a:latin typeface="Gill Sans MT"/>
                <a:cs typeface="Gill Sans MT"/>
              </a:rPr>
              <a:t>.</a:t>
            </a:r>
            <a:r>
              <a:rPr sz="1800" spc="-204" dirty="0">
                <a:latin typeface="Gill Sans MT"/>
                <a:cs typeface="Gill Sans MT"/>
              </a:rPr>
              <a:t> </a:t>
            </a:r>
            <a:r>
              <a:rPr sz="1800" spc="-35" dirty="0">
                <a:latin typeface="Gill Sans MT"/>
                <a:cs typeface="Gill Sans MT"/>
              </a:rPr>
              <a:t>‘</a:t>
            </a:r>
            <a:r>
              <a:rPr sz="1800" spc="-10" dirty="0">
                <a:latin typeface="Gill Sans MT"/>
                <a:cs typeface="Gill Sans MT"/>
              </a:rPr>
              <a:t>T</a:t>
            </a:r>
            <a:r>
              <a:rPr sz="1800" spc="30" dirty="0">
                <a:latin typeface="Gill Sans MT"/>
                <a:cs typeface="Gill Sans MT"/>
              </a:rPr>
              <a:t>h</a:t>
            </a:r>
            <a:r>
              <a:rPr sz="1800" dirty="0">
                <a:latin typeface="Gill Sans MT"/>
                <a:cs typeface="Gill Sans MT"/>
              </a:rPr>
              <a:t>e </a:t>
            </a:r>
            <a:r>
              <a:rPr sz="1800" spc="-20" dirty="0">
                <a:latin typeface="Gill Sans MT"/>
                <a:cs typeface="Gill Sans MT"/>
              </a:rPr>
              <a:t>L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-20" dirty="0">
                <a:latin typeface="Gill Sans MT"/>
                <a:cs typeface="Gill Sans MT"/>
              </a:rPr>
              <a:t>f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70" dirty="0">
                <a:latin typeface="Gill Sans MT"/>
                <a:cs typeface="Gill Sans MT"/>
              </a:rPr>
              <a:t> 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dirty="0">
                <a:latin typeface="Gill Sans MT"/>
                <a:cs typeface="Gill Sans MT"/>
              </a:rPr>
              <a:t>f</a:t>
            </a:r>
            <a:r>
              <a:rPr sz="1800" spc="-305" dirty="0">
                <a:latin typeface="Gill Sans MT"/>
                <a:cs typeface="Gill Sans MT"/>
              </a:rPr>
              <a:t> </a:t>
            </a:r>
            <a:r>
              <a:rPr sz="1800" spc="-150" dirty="0">
                <a:latin typeface="Gill Sans MT"/>
                <a:cs typeface="Gill Sans MT"/>
              </a:rPr>
              <a:t>W</a:t>
            </a:r>
            <a:r>
              <a:rPr sz="1800" spc="20" dirty="0">
                <a:latin typeface="Gill Sans MT"/>
                <a:cs typeface="Gill Sans MT"/>
              </a:rPr>
              <a:t>as</a:t>
            </a:r>
            <a:r>
              <a:rPr sz="1800" spc="30" dirty="0">
                <a:latin typeface="Gill Sans MT"/>
                <a:cs typeface="Gill Sans MT"/>
              </a:rPr>
              <a:t>h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30" dirty="0">
                <a:latin typeface="Gill Sans MT"/>
                <a:cs typeface="Gill Sans MT"/>
              </a:rPr>
              <a:t>n</a:t>
            </a:r>
            <a:r>
              <a:rPr sz="1800" spc="20" dirty="0">
                <a:latin typeface="Gill Sans MT"/>
                <a:cs typeface="Gill Sans MT"/>
              </a:rPr>
              <a:t>g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spc="65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’</a:t>
            </a:r>
            <a:r>
              <a:rPr sz="1800" spc="-105" dirty="0">
                <a:latin typeface="Gill Sans MT"/>
                <a:cs typeface="Gill Sans MT"/>
              </a:rPr>
              <a:t> </a:t>
            </a:r>
            <a:r>
              <a:rPr sz="1800" spc="-10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d 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spc="35" dirty="0">
                <a:latin typeface="Gill Sans MT"/>
                <a:cs typeface="Gill Sans MT"/>
              </a:rPr>
              <a:t>h</a:t>
            </a:r>
            <a:r>
              <a:rPr sz="1800" dirty="0">
                <a:latin typeface="Gill Sans MT"/>
                <a:cs typeface="Gill Sans MT"/>
              </a:rPr>
              <a:t>e e</a:t>
            </a:r>
            <a:r>
              <a:rPr sz="1800" spc="35" dirty="0">
                <a:latin typeface="Gill Sans MT"/>
                <a:cs typeface="Gill Sans MT"/>
              </a:rPr>
              <a:t>n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-65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e </a:t>
            </a:r>
            <a:r>
              <a:rPr sz="1800" spc="20" dirty="0">
                <a:latin typeface="Gill Sans MT"/>
                <a:cs typeface="Gill Sans MT"/>
              </a:rPr>
              <a:t>s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spc="-65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c</a:t>
            </a:r>
            <a:r>
              <a:rPr sz="1800" spc="35" dirty="0">
                <a:latin typeface="Gill Sans MT"/>
                <a:cs typeface="Gill Sans MT"/>
              </a:rPr>
              <a:t>h</a:t>
            </a:r>
            <a:r>
              <a:rPr sz="1800" dirty="0">
                <a:latin typeface="Gill Sans MT"/>
                <a:cs typeface="Gill Sans MT"/>
              </a:rPr>
              <a:t>es</a:t>
            </a:r>
            <a:r>
              <a:rPr sz="1800" spc="-260" dirty="0">
                <a:latin typeface="Gill Sans MT"/>
                <a:cs typeface="Gill Sans MT"/>
              </a:rPr>
              <a:t> </a:t>
            </a:r>
            <a:r>
              <a:rPr sz="1800" spc="-10" dirty="0">
                <a:latin typeface="Gill Sans MT"/>
                <a:cs typeface="Gill Sans MT"/>
              </a:rPr>
              <a:t>T</a:t>
            </a:r>
            <a:r>
              <a:rPr sz="1800" spc="35" dirty="0">
                <a:latin typeface="Gill Sans MT"/>
                <a:cs typeface="Gill Sans MT"/>
              </a:rPr>
              <a:t>h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-285" dirty="0">
                <a:latin typeface="Gill Sans MT"/>
                <a:cs typeface="Gill Sans MT"/>
              </a:rPr>
              <a:t> </a:t>
            </a:r>
            <a:r>
              <a:rPr sz="1800" spc="-150" dirty="0">
                <a:latin typeface="Gill Sans MT"/>
                <a:cs typeface="Gill Sans MT"/>
              </a:rPr>
              <a:t>W</a:t>
            </a:r>
            <a:r>
              <a:rPr sz="1800" spc="20" dirty="0">
                <a:latin typeface="Gill Sans MT"/>
                <a:cs typeface="Gill Sans MT"/>
              </a:rPr>
              <a:t>as</a:t>
            </a:r>
            <a:r>
              <a:rPr sz="1800" spc="35" dirty="0">
                <a:latin typeface="Gill Sans MT"/>
                <a:cs typeface="Gill Sans MT"/>
              </a:rPr>
              <a:t>h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35" dirty="0">
                <a:latin typeface="Gill Sans MT"/>
                <a:cs typeface="Gill Sans MT"/>
              </a:rPr>
              <a:t>n</a:t>
            </a:r>
            <a:r>
              <a:rPr sz="1800" spc="20" dirty="0">
                <a:latin typeface="Gill Sans MT"/>
                <a:cs typeface="Gill Sans MT"/>
              </a:rPr>
              <a:t>g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dirty="0">
                <a:latin typeface="Gill Sans MT"/>
                <a:cs typeface="Gill Sans MT"/>
              </a:rPr>
              <a:t>n</a:t>
            </a:r>
            <a:r>
              <a:rPr sz="1800" spc="-105" dirty="0">
                <a:latin typeface="Gill Sans MT"/>
                <a:cs typeface="Gill Sans MT"/>
              </a:rPr>
              <a:t> </a:t>
            </a:r>
            <a:r>
              <a:rPr sz="1800" spc="35" dirty="0">
                <a:latin typeface="Gill Sans MT"/>
                <a:cs typeface="Gill Sans MT"/>
              </a:rPr>
              <a:t>b</a:t>
            </a:r>
            <a:r>
              <a:rPr sz="1800" spc="10" dirty="0">
                <a:latin typeface="Gill Sans MT"/>
                <a:cs typeface="Gill Sans MT"/>
              </a:rPr>
              <a:t>oo</a:t>
            </a:r>
            <a:r>
              <a:rPr sz="1800" dirty="0">
                <a:latin typeface="Gill Sans MT"/>
                <a:cs typeface="Gill Sans MT"/>
              </a:rPr>
              <a:t>k</a:t>
            </a:r>
            <a:r>
              <a:rPr sz="1800" spc="-70" dirty="0">
                <a:latin typeface="Gill Sans MT"/>
                <a:cs typeface="Gill Sans MT"/>
              </a:rPr>
              <a:t> </a:t>
            </a:r>
            <a:r>
              <a:rPr sz="1800" spc="10" dirty="0">
                <a:latin typeface="Gill Sans MT"/>
                <a:cs typeface="Gill Sans MT"/>
              </a:rPr>
              <a:t>o</a:t>
            </a:r>
            <a:r>
              <a:rPr sz="1800" spc="35" dirty="0">
                <a:latin typeface="Gill Sans MT"/>
                <a:cs typeface="Gill Sans MT"/>
              </a:rPr>
              <a:t>n</a:t>
            </a:r>
            <a:r>
              <a:rPr sz="1800" spc="-35" dirty="0">
                <a:latin typeface="Gill Sans MT"/>
                <a:cs typeface="Gill Sans MT"/>
              </a:rPr>
              <a:t>li</a:t>
            </a:r>
            <a:r>
              <a:rPr sz="1800" spc="35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e!</a:t>
            </a:r>
            <a:r>
              <a:rPr sz="1800" spc="-200" dirty="0">
                <a:latin typeface="Gill Sans MT"/>
                <a:cs typeface="Gill Sans MT"/>
              </a:rPr>
              <a:t> 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spc="35" dirty="0">
                <a:latin typeface="Gill Sans MT"/>
                <a:cs typeface="Gill Sans MT"/>
              </a:rPr>
              <a:t>b</a:t>
            </a:r>
            <a:r>
              <a:rPr sz="1800" dirty="0">
                <a:latin typeface="Gill Sans MT"/>
                <a:cs typeface="Gill Sans MT"/>
              </a:rPr>
              <a:t>r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spc="35" dirty="0">
                <a:latin typeface="Gill Sans MT"/>
                <a:cs typeface="Gill Sans MT"/>
              </a:rPr>
              <a:t>h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dirty="0">
                <a:latin typeface="Gill Sans MT"/>
                <a:cs typeface="Gill Sans MT"/>
              </a:rPr>
              <a:t>m</a:t>
            </a:r>
            <a:r>
              <a:rPr sz="1800" spc="-160" dirty="0">
                <a:latin typeface="Gill Sans MT"/>
                <a:cs typeface="Gill Sans MT"/>
              </a:rPr>
              <a:t> </a:t>
            </a:r>
            <a:r>
              <a:rPr sz="1800" spc="-20" dirty="0">
                <a:latin typeface="Gill Sans MT"/>
                <a:cs typeface="Gill Sans MT"/>
              </a:rPr>
              <a:t>L</a:t>
            </a:r>
            <a:r>
              <a:rPr sz="1800" spc="-35" dirty="0">
                <a:latin typeface="Gill Sans MT"/>
                <a:cs typeface="Gill Sans MT"/>
              </a:rPr>
              <a:t>i</a:t>
            </a:r>
            <a:r>
              <a:rPr sz="1800" spc="35" dirty="0">
                <a:latin typeface="Gill Sans MT"/>
                <a:cs typeface="Gill Sans MT"/>
              </a:rPr>
              <a:t>n</a:t>
            </a:r>
            <a:r>
              <a:rPr sz="1800" dirty="0">
                <a:latin typeface="Gill Sans MT"/>
                <a:cs typeface="Gill Sans MT"/>
              </a:rPr>
              <a:t>c</a:t>
            </a:r>
            <a:r>
              <a:rPr sz="1800" spc="15" dirty="0">
                <a:latin typeface="Gill Sans MT"/>
                <a:cs typeface="Gill Sans MT"/>
              </a:rPr>
              <a:t>o</a:t>
            </a:r>
            <a:r>
              <a:rPr sz="1800" spc="-35" dirty="0">
                <a:latin typeface="Gill Sans MT"/>
                <a:cs typeface="Gill Sans MT"/>
              </a:rPr>
              <a:t>l</a:t>
            </a:r>
            <a:r>
              <a:rPr sz="1800" dirty="0">
                <a:latin typeface="Gill Sans MT"/>
                <a:cs typeface="Gill Sans MT"/>
              </a:rPr>
              <a:t>n</a:t>
            </a:r>
            <a:r>
              <a:rPr sz="1800" spc="35" dirty="0">
                <a:latin typeface="Gill Sans MT"/>
                <a:cs typeface="Gill Sans MT"/>
              </a:rPr>
              <a:t> </a:t>
            </a:r>
            <a:r>
              <a:rPr sz="1800" dirty="0">
                <a:latin typeface="Gill Sans MT"/>
                <a:cs typeface="Gill Sans MT"/>
              </a:rPr>
              <a:t>Re</a:t>
            </a:r>
            <a:r>
              <a:rPr sz="1800" spc="20" dirty="0">
                <a:latin typeface="Gill Sans MT"/>
                <a:cs typeface="Gill Sans MT"/>
              </a:rPr>
              <a:t>s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20" dirty="0">
                <a:latin typeface="Gill Sans MT"/>
                <a:cs typeface="Gill Sans MT"/>
              </a:rPr>
              <a:t>a</a:t>
            </a:r>
            <a:r>
              <a:rPr sz="1800" spc="-65" dirty="0">
                <a:latin typeface="Gill Sans MT"/>
                <a:cs typeface="Gill Sans MT"/>
              </a:rPr>
              <a:t>r</a:t>
            </a:r>
            <a:r>
              <a:rPr sz="1800" dirty="0">
                <a:latin typeface="Gill Sans MT"/>
                <a:cs typeface="Gill Sans MT"/>
              </a:rPr>
              <a:t>ch</a:t>
            </a:r>
            <a:r>
              <a:rPr sz="1800" spc="-30" dirty="0">
                <a:latin typeface="Gill Sans MT"/>
                <a:cs typeface="Gill Sans MT"/>
              </a:rPr>
              <a:t> </a:t>
            </a:r>
            <a:r>
              <a:rPr sz="1800" spc="-35" dirty="0">
                <a:latin typeface="Gill Sans MT"/>
                <a:cs typeface="Gill Sans MT"/>
              </a:rPr>
              <a:t>Si</a:t>
            </a:r>
            <a:r>
              <a:rPr sz="1800" spc="-25" dirty="0">
                <a:latin typeface="Gill Sans MT"/>
                <a:cs typeface="Gill Sans MT"/>
              </a:rPr>
              <a:t>t</a:t>
            </a:r>
            <a:r>
              <a:rPr sz="1800" dirty="0">
                <a:latin typeface="Gill Sans MT"/>
                <a:cs typeface="Gill Sans MT"/>
              </a:rPr>
              <a:t>e</a:t>
            </a:r>
            <a:r>
              <a:rPr sz="1800" spc="75" dirty="0">
                <a:latin typeface="Gill Sans MT"/>
                <a:cs typeface="Gill Sans MT"/>
              </a:rPr>
              <a:t> </a:t>
            </a:r>
            <a:r>
              <a:rPr sz="1800" spc="-35" dirty="0">
                <a:latin typeface="Gill Sans MT"/>
                <a:cs typeface="Gill Sans MT"/>
              </a:rPr>
              <a:t>..</a:t>
            </a:r>
            <a:r>
              <a:rPr sz="1800" spc="-250" dirty="0">
                <a:latin typeface="Gill Sans MT"/>
                <a:cs typeface="Gill Sans MT"/>
              </a:rPr>
              <a:t>.</a:t>
            </a:r>
            <a:r>
              <a:rPr sz="1800" dirty="0">
                <a:latin typeface="Gill Sans MT"/>
                <a:cs typeface="Gill Sans MT"/>
              </a:rPr>
              <a:t>”</a:t>
            </a:r>
            <a:endParaRPr sz="1800">
              <a:latin typeface="Gill Sans MT"/>
              <a:cs typeface="Gill Sans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97679" y="2121407"/>
            <a:ext cx="1810512" cy="16824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xfrm>
            <a:off x="103334" y="6644440"/>
            <a:ext cx="705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pc="5" dirty="0"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10" dirty="0"/>
              <a:t>9</a:t>
            </a:fld>
            <a:endParaRPr spc="1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2828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1869</Words>
  <Application>Microsoft Office PowerPoint</Application>
  <PresentationFormat>Widescreen</PresentationFormat>
  <Paragraphs>322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Arial</vt:lpstr>
      <vt:lpstr>B Nazanin</vt:lpstr>
      <vt:lpstr>Calibri</vt:lpstr>
      <vt:lpstr>Cambria Math</vt:lpstr>
      <vt:lpstr>Gill Sans MT</vt:lpstr>
      <vt:lpstr>MT Extra</vt:lpstr>
      <vt:lpstr>Symbol</vt:lpstr>
      <vt:lpstr>Times New Roman</vt:lpstr>
      <vt:lpstr>Wingdings</vt:lpstr>
      <vt:lpstr>Wingdings 2</vt:lpstr>
      <vt:lpstr>Office Theme</vt:lpstr>
      <vt:lpstr>ADVANCED TOPICS IN INFORMATION RETRIEVAL AND WEB 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Topics  in Information Retrieval  and Web Search</dc:title>
  <dc:creator>SM Vahidipour</dc:creator>
  <cp:lastModifiedBy>SM Vahidipour</cp:lastModifiedBy>
  <cp:revision>17</cp:revision>
  <dcterms:created xsi:type="dcterms:W3CDTF">2018-04-16T23:49:18Z</dcterms:created>
  <dcterms:modified xsi:type="dcterms:W3CDTF">2018-04-23T14:00:25Z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2016-09-25T00:00:00Z</vt:filetime>
  </property>
  <property fmtid="{D5CDD505-2E9C-101B-9397-08002B2CF9AE}" pid="3" name="LastSaved">
    <vt:filetime>2018-04-16T00:00:00Z</vt:filetime>
  </property>
</Properties>
</file>