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>
  <p:sldMasterIdLst>
    <p:sldMasterId id="2147483649" r:id="rId1"/>
  </p:sldMasterIdLst>
  <p:notesMasterIdLst>
    <p:notesMasterId r:id="rId14"/>
  </p:notesMasterIdLst>
  <p:handoutMasterIdLst>
    <p:handoutMasterId r:id="rId15"/>
  </p:handoutMasterIdLst>
  <p:sldIdLst>
    <p:sldId id="591" r:id="rId2"/>
    <p:sldId id="445" r:id="rId3"/>
    <p:sldId id="544" r:id="rId4"/>
    <p:sldId id="545" r:id="rId5"/>
    <p:sldId id="562" r:id="rId6"/>
    <p:sldId id="566" r:id="rId7"/>
    <p:sldId id="546" r:id="rId8"/>
    <p:sldId id="548" r:id="rId9"/>
    <p:sldId id="549" r:id="rId10"/>
    <p:sldId id="550" r:id="rId11"/>
    <p:sldId id="551" r:id="rId12"/>
    <p:sldId id="552" r:id="rId13"/>
  </p:sldIdLst>
  <p:sldSz cx="9144000" cy="6858000" type="screen4x3"/>
  <p:notesSz cx="6991350" cy="9282113"/>
  <p:embeddedFontLst>
    <p:embeddedFont>
      <p:font typeface="Comic Sans MS" panose="030F0702030302020204" pitchFamily="66" charset="0"/>
      <p:regular r:id="rId16"/>
      <p:bold r:id="rId17"/>
    </p:embeddedFont>
    <p:embeddedFont>
      <p:font typeface="新細明體" panose="02020500000000000000" pitchFamily="18" charset="-120"/>
      <p:regular r:id="rId18"/>
    </p:embeddedFont>
    <p:embeddedFont>
      <p:font typeface="Tahoma" panose="020B0604030504040204" pitchFamily="34" charset="0"/>
      <p:regular r:id="rId19"/>
      <p:bold r:id="rId20"/>
    </p:embeddedFont>
    <p:embeddedFont>
      <p:font typeface="B Nazanin" panose="00000400000000000000" pitchFamily="2" charset="-78"/>
      <p:regular r:id="rId21"/>
      <p:bold r:id="rId22"/>
    </p:embeddedFont>
    <p:embeddedFont>
      <p:font typeface="B Zar" panose="00000400000000000000" pitchFamily="2" charset="-78"/>
      <p:regular r:id="rId23"/>
      <p:bold r:id="rId24"/>
    </p:embeddedFont>
  </p:embeddedFontLst>
  <p:defaultTextStyle>
    <a:defPPr>
      <a:defRPr lang="en-US"/>
    </a:defPPr>
    <a:lvl1pPr algn="r" rtl="1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Tahoma" pitchFamily="34" charset="0"/>
        <a:ea typeface="+mn-ea"/>
        <a:cs typeface="Times New Roman" pitchFamily="18" charset="0"/>
      </a:defRPr>
    </a:lvl1pPr>
    <a:lvl2pPr marL="457200" algn="r" rtl="1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Tahoma" pitchFamily="34" charset="0"/>
        <a:ea typeface="+mn-ea"/>
        <a:cs typeface="Times New Roman" pitchFamily="18" charset="0"/>
      </a:defRPr>
    </a:lvl2pPr>
    <a:lvl3pPr marL="914400" algn="r" rtl="1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Tahoma" pitchFamily="34" charset="0"/>
        <a:ea typeface="+mn-ea"/>
        <a:cs typeface="Times New Roman" pitchFamily="18" charset="0"/>
      </a:defRPr>
    </a:lvl3pPr>
    <a:lvl4pPr marL="1371600" algn="r" rtl="1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Tahoma" pitchFamily="34" charset="0"/>
        <a:ea typeface="+mn-ea"/>
        <a:cs typeface="Times New Roman" pitchFamily="18" charset="0"/>
      </a:defRPr>
    </a:lvl4pPr>
    <a:lvl5pPr marL="1828800" algn="r" rtl="1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Tahoma" pitchFamily="34" charset="0"/>
        <a:ea typeface="+mn-ea"/>
        <a:cs typeface="Times New Roman" pitchFamily="18" charset="0"/>
      </a:defRPr>
    </a:lvl5pPr>
    <a:lvl6pPr marL="2286000" algn="r" defTabSz="914400" rtl="1" eaLnBrk="1" latinLnBrk="0" hangingPunct="1">
      <a:defRPr sz="1000" kern="1200">
        <a:solidFill>
          <a:schemeClr val="tx1"/>
        </a:solidFill>
        <a:latin typeface="Tahoma" pitchFamily="34" charset="0"/>
        <a:ea typeface="+mn-ea"/>
        <a:cs typeface="Times New Roman" pitchFamily="18" charset="0"/>
      </a:defRPr>
    </a:lvl6pPr>
    <a:lvl7pPr marL="2743200" algn="r" defTabSz="914400" rtl="1" eaLnBrk="1" latinLnBrk="0" hangingPunct="1">
      <a:defRPr sz="1000" kern="1200">
        <a:solidFill>
          <a:schemeClr val="tx1"/>
        </a:solidFill>
        <a:latin typeface="Tahoma" pitchFamily="34" charset="0"/>
        <a:ea typeface="+mn-ea"/>
        <a:cs typeface="Times New Roman" pitchFamily="18" charset="0"/>
      </a:defRPr>
    </a:lvl7pPr>
    <a:lvl8pPr marL="3200400" algn="r" defTabSz="914400" rtl="1" eaLnBrk="1" latinLnBrk="0" hangingPunct="1">
      <a:defRPr sz="1000" kern="1200">
        <a:solidFill>
          <a:schemeClr val="tx1"/>
        </a:solidFill>
        <a:latin typeface="Tahoma" pitchFamily="34" charset="0"/>
        <a:ea typeface="+mn-ea"/>
        <a:cs typeface="Times New Roman" pitchFamily="18" charset="0"/>
      </a:defRPr>
    </a:lvl8pPr>
    <a:lvl9pPr marL="3657600" algn="r" defTabSz="914400" rtl="1" eaLnBrk="1" latinLnBrk="0" hangingPunct="1">
      <a:defRPr sz="1000" kern="1200">
        <a:solidFill>
          <a:schemeClr val="tx1"/>
        </a:solidFill>
        <a:latin typeface="Tahoma" pitchFamily="34" charset="0"/>
        <a:ea typeface="+mn-ea"/>
        <a:cs typeface="Times New Roman" pitchFamily="18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20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  <a:srgbClr val="5A2781"/>
    <a:srgbClr val="040408"/>
    <a:srgbClr val="2308EE"/>
    <a:srgbClr val="66FFFF"/>
    <a:srgbClr val="756A94"/>
    <a:srgbClr val="CCFF99"/>
    <a:srgbClr val="F7030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246" autoAdjust="0"/>
    <p:restoredTop sz="91652" autoAdjust="0"/>
  </p:normalViewPr>
  <p:slideViewPr>
    <p:cSldViewPr snapToGrid="0">
      <p:cViewPr varScale="1">
        <p:scale>
          <a:sx n="68" d="100"/>
          <a:sy n="68" d="100"/>
        </p:scale>
        <p:origin x="105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66" y="15852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6924"/>
    </p:cViewPr>
  </p:sorterViewPr>
  <p:notesViewPr>
    <p:cSldViewPr snapToGrid="0">
      <p:cViewPr varScale="1">
        <p:scale>
          <a:sx n="57" d="100"/>
          <a:sy n="57" d="100"/>
        </p:scale>
        <p:origin x="-1806" y="-102"/>
      </p:cViewPr>
      <p:guideLst>
        <p:guide orient="horz" pos="2923"/>
        <p:guide pos="220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3.fntdata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font" Target="fonts/font6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2.fntdata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font" Target="fonts/font1.fntdata"/><Relationship Id="rId20" Type="http://schemas.openxmlformats.org/officeDocument/2006/relationships/font" Target="fonts/font5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9.fntdata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23" Type="http://schemas.openxmlformats.org/officeDocument/2006/relationships/font" Target="fonts/font8.fntdata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font" Target="fonts/font4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Relationship Id="rId22" Type="http://schemas.openxmlformats.org/officeDocument/2006/relationships/font" Target="fonts/font7.fntdata"/><Relationship Id="rId27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895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85" tIns="46493" rIns="92985" bIns="46493" numCol="1" anchor="t" anchorCtr="0" compatLnSpc="1">
            <a:prstTxWarp prst="textNoShape">
              <a:avLst/>
            </a:prstTxWarp>
          </a:bodyPr>
          <a:lstStyle>
            <a:lvl1pPr algn="l" defTabSz="930275" rtl="0" eaLnBrk="0" hangingPunct="0">
              <a:spcBef>
                <a:spcPct val="0"/>
              </a:spcBef>
              <a:buClrTx/>
              <a:buFontTx/>
              <a:buNone/>
              <a:defRPr sz="1200">
                <a:effectLst/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2400" y="0"/>
            <a:ext cx="302895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85" tIns="46493" rIns="92985" bIns="46493" numCol="1" anchor="t" anchorCtr="0" compatLnSpc="1">
            <a:prstTxWarp prst="textNoShape">
              <a:avLst/>
            </a:prstTxWarp>
          </a:bodyPr>
          <a:lstStyle>
            <a:lvl1pPr algn="r" defTabSz="930275" rtl="0" eaLnBrk="0" hangingPunct="0">
              <a:spcBef>
                <a:spcPct val="0"/>
              </a:spcBef>
              <a:buClrTx/>
              <a:buFontTx/>
              <a:buNone/>
              <a:defRPr sz="1200">
                <a:effectLst/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18563"/>
            <a:ext cx="302895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85" tIns="46493" rIns="92985" bIns="46493" numCol="1" anchor="b" anchorCtr="0" compatLnSpc="1">
            <a:prstTxWarp prst="textNoShape">
              <a:avLst/>
            </a:prstTxWarp>
          </a:bodyPr>
          <a:lstStyle>
            <a:lvl1pPr algn="l" defTabSz="930275" rtl="0" eaLnBrk="0" hangingPunct="0">
              <a:spcBef>
                <a:spcPct val="0"/>
              </a:spcBef>
              <a:buClrTx/>
              <a:buFontTx/>
              <a:buNone/>
              <a:defRPr sz="1200">
                <a:effectLst/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2400" y="8818563"/>
            <a:ext cx="302895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85" tIns="46493" rIns="92985" bIns="46493" numCol="1" anchor="b" anchorCtr="0" compatLnSpc="1">
            <a:prstTxWarp prst="textNoShape">
              <a:avLst/>
            </a:prstTxWarp>
          </a:bodyPr>
          <a:lstStyle>
            <a:lvl1pPr algn="r" defTabSz="930275" rtl="0" eaLnBrk="0" hangingPunct="0">
              <a:spcBef>
                <a:spcPct val="0"/>
              </a:spcBef>
              <a:buClrTx/>
              <a:buFontTx/>
              <a:buNone/>
              <a:defRPr sz="1200">
                <a:effectLst/>
                <a:latin typeface="Times New Roman" pitchFamily="18" charset="0"/>
              </a:defRPr>
            </a:lvl1pPr>
          </a:lstStyle>
          <a:p>
            <a:pPr>
              <a:defRPr/>
            </a:pPr>
            <a:fld id="{3E88362D-8B7F-41A0-AD8D-293DD1CBE066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3698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895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85" tIns="46493" rIns="92985" bIns="46493" numCol="1" anchor="t" anchorCtr="0" compatLnSpc="1">
            <a:prstTxWarp prst="textNoShape">
              <a:avLst/>
            </a:prstTxWarp>
          </a:bodyPr>
          <a:lstStyle>
            <a:lvl1pPr algn="l" defTabSz="930275" rtl="0" eaLnBrk="0" hangingPunct="0">
              <a:spcBef>
                <a:spcPct val="0"/>
              </a:spcBef>
              <a:buClrTx/>
              <a:buFontTx/>
              <a:buNone/>
              <a:defRPr sz="1200">
                <a:effectLst/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2400" y="0"/>
            <a:ext cx="302895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85" tIns="46493" rIns="92985" bIns="46493" numCol="1" anchor="t" anchorCtr="0" compatLnSpc="1">
            <a:prstTxWarp prst="textNoShape">
              <a:avLst/>
            </a:prstTxWarp>
          </a:bodyPr>
          <a:lstStyle>
            <a:lvl1pPr algn="r" defTabSz="930275" rtl="0" eaLnBrk="0" hangingPunct="0">
              <a:spcBef>
                <a:spcPct val="0"/>
              </a:spcBef>
              <a:buClrTx/>
              <a:buFontTx/>
              <a:buNone/>
              <a:defRPr sz="1200">
                <a:effectLst/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6338" y="696913"/>
            <a:ext cx="4640262" cy="34798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863" y="4408488"/>
            <a:ext cx="5127625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85" tIns="46493" rIns="92985" bIns="4649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18563"/>
            <a:ext cx="302895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85" tIns="46493" rIns="92985" bIns="46493" numCol="1" anchor="b" anchorCtr="0" compatLnSpc="1">
            <a:prstTxWarp prst="textNoShape">
              <a:avLst/>
            </a:prstTxWarp>
          </a:bodyPr>
          <a:lstStyle>
            <a:lvl1pPr algn="l" defTabSz="930275" rtl="0" eaLnBrk="0" hangingPunct="0">
              <a:spcBef>
                <a:spcPct val="0"/>
              </a:spcBef>
              <a:buClrTx/>
              <a:buFontTx/>
              <a:buNone/>
              <a:defRPr sz="1200">
                <a:effectLst/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2400" y="8818563"/>
            <a:ext cx="302895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85" tIns="46493" rIns="92985" bIns="46493" numCol="1" anchor="b" anchorCtr="0" compatLnSpc="1">
            <a:prstTxWarp prst="textNoShape">
              <a:avLst/>
            </a:prstTxWarp>
          </a:bodyPr>
          <a:lstStyle>
            <a:lvl1pPr algn="r" defTabSz="930275" rtl="0" eaLnBrk="0" hangingPunct="0">
              <a:spcBef>
                <a:spcPct val="0"/>
              </a:spcBef>
              <a:buClrTx/>
              <a:buFontTx/>
              <a:buNone/>
              <a:defRPr sz="1200">
                <a:effectLst/>
                <a:latin typeface="Times New Roman" pitchFamily="18" charset="0"/>
              </a:defRPr>
            </a:lvl1pPr>
          </a:lstStyle>
          <a:p>
            <a:pPr>
              <a:defRPr/>
            </a:pPr>
            <a:fld id="{C1CFCB0E-C3C6-49C9-A6BF-28E555A24329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67190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1FA6F7C-CB2A-4BF2-8A6B-E6753E9969C0}" type="slidenum">
              <a:rPr lang="ar-SA" smtClean="0"/>
              <a:pPr/>
              <a:t>1</a:t>
            </a:fld>
            <a:endParaRPr lang="en-US" smtClean="0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a-IR" smtClean="0"/>
          </a:p>
        </p:txBody>
      </p:sp>
    </p:spTree>
    <p:extLst>
      <p:ext uri="{BB962C8B-B14F-4D97-AF65-F5344CB8AC3E}">
        <p14:creationId xmlns:p14="http://schemas.microsoft.com/office/powerpoint/2010/main" val="17878636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B57B9F5-DADF-438A-B7F7-759B8E1F7BC1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The figures show computer memory. An array uses a contiguous chunk of memory.</a:t>
            </a:r>
          </a:p>
        </p:txBody>
      </p:sp>
    </p:spTree>
    <p:extLst>
      <p:ext uri="{BB962C8B-B14F-4D97-AF65-F5344CB8AC3E}">
        <p14:creationId xmlns:p14="http://schemas.microsoft.com/office/powerpoint/2010/main" val="1181227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027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1028"/>
            <p:cNvSpPr>
              <a:spLocks noChangeArrowheads="1"/>
            </p:cNvSpPr>
            <p:nvPr/>
          </p:nvSpPr>
          <p:spPr bwMode="ltGray">
            <a:xfrm>
              <a:off x="2112" y="0"/>
              <a:ext cx="3648" cy="96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rtl="0">
                <a:spcBef>
                  <a:spcPct val="50000"/>
                </a:spcBef>
                <a:buClr>
                  <a:srgbClr val="A50021"/>
                </a:buClr>
                <a:buFont typeface="Wingdings" pitchFamily="2" charset="2"/>
                <a:buChar char="ü"/>
                <a:defRPr/>
              </a:pPr>
              <a:endParaRPr lang="fa-I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grpSp>
          <p:nvGrpSpPr>
            <p:cNvPr id="6" name="Group 1029"/>
            <p:cNvGrpSpPr>
              <a:grpSpLocks/>
            </p:cNvGrpSpPr>
            <p:nvPr userDrawn="1"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8" name="Line 1030"/>
              <p:cNvSpPr>
                <a:spLocks noChangeShapeType="1"/>
              </p:cNvSpPr>
              <p:nvPr/>
            </p:nvSpPr>
            <p:spPr bwMode="white">
              <a:xfrm>
                <a:off x="0" y="192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9" name="Line 1031"/>
              <p:cNvSpPr>
                <a:spLocks noChangeShapeType="1"/>
              </p:cNvSpPr>
              <p:nvPr/>
            </p:nvSpPr>
            <p:spPr bwMode="white">
              <a:xfrm>
                <a:off x="0" y="384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0" name="Line 1032"/>
              <p:cNvSpPr>
                <a:spLocks noChangeShapeType="1"/>
              </p:cNvSpPr>
              <p:nvPr/>
            </p:nvSpPr>
            <p:spPr bwMode="white">
              <a:xfrm>
                <a:off x="0" y="576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1" name="Line 1033"/>
              <p:cNvSpPr>
                <a:spLocks noChangeShapeType="1"/>
              </p:cNvSpPr>
              <p:nvPr/>
            </p:nvSpPr>
            <p:spPr bwMode="white">
              <a:xfrm>
                <a:off x="0" y="768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2" name="Line 1034"/>
              <p:cNvSpPr>
                <a:spLocks noChangeShapeType="1"/>
              </p:cNvSpPr>
              <p:nvPr/>
            </p:nvSpPr>
            <p:spPr bwMode="white">
              <a:xfrm>
                <a:off x="0" y="960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3" name="Line 1035"/>
              <p:cNvSpPr>
                <a:spLocks noChangeShapeType="1"/>
              </p:cNvSpPr>
              <p:nvPr/>
            </p:nvSpPr>
            <p:spPr bwMode="white">
              <a:xfrm>
                <a:off x="0" y="1152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4" name="Line 1036"/>
              <p:cNvSpPr>
                <a:spLocks noChangeShapeType="1"/>
              </p:cNvSpPr>
              <p:nvPr/>
            </p:nvSpPr>
            <p:spPr bwMode="white">
              <a:xfrm>
                <a:off x="0" y="1344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5" name="Line 1037"/>
              <p:cNvSpPr>
                <a:spLocks noChangeShapeType="1"/>
              </p:cNvSpPr>
              <p:nvPr/>
            </p:nvSpPr>
            <p:spPr bwMode="white">
              <a:xfrm>
                <a:off x="0" y="1536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6" name="Line 1038"/>
              <p:cNvSpPr>
                <a:spLocks noChangeShapeType="1"/>
              </p:cNvSpPr>
              <p:nvPr/>
            </p:nvSpPr>
            <p:spPr bwMode="white">
              <a:xfrm>
                <a:off x="0" y="1728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7" name="Line 1039"/>
              <p:cNvSpPr>
                <a:spLocks noChangeShapeType="1"/>
              </p:cNvSpPr>
              <p:nvPr/>
            </p:nvSpPr>
            <p:spPr bwMode="white">
              <a:xfrm>
                <a:off x="0" y="1920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8" name="Line 1040"/>
              <p:cNvSpPr>
                <a:spLocks noChangeShapeType="1"/>
              </p:cNvSpPr>
              <p:nvPr/>
            </p:nvSpPr>
            <p:spPr bwMode="white">
              <a:xfrm>
                <a:off x="0" y="2112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9" name="Line 1041"/>
              <p:cNvSpPr>
                <a:spLocks noChangeShapeType="1"/>
              </p:cNvSpPr>
              <p:nvPr/>
            </p:nvSpPr>
            <p:spPr bwMode="white">
              <a:xfrm>
                <a:off x="0" y="2304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0" name="Line 1042"/>
              <p:cNvSpPr>
                <a:spLocks noChangeShapeType="1"/>
              </p:cNvSpPr>
              <p:nvPr/>
            </p:nvSpPr>
            <p:spPr bwMode="white">
              <a:xfrm>
                <a:off x="0" y="2496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1" name="Line 1043"/>
              <p:cNvSpPr>
                <a:spLocks noChangeShapeType="1"/>
              </p:cNvSpPr>
              <p:nvPr/>
            </p:nvSpPr>
            <p:spPr bwMode="white">
              <a:xfrm>
                <a:off x="0" y="2688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2" name="Line 1044"/>
              <p:cNvSpPr>
                <a:spLocks noChangeShapeType="1"/>
              </p:cNvSpPr>
              <p:nvPr/>
            </p:nvSpPr>
            <p:spPr bwMode="white">
              <a:xfrm>
                <a:off x="0" y="2880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3" name="Line 1045"/>
              <p:cNvSpPr>
                <a:spLocks noChangeShapeType="1"/>
              </p:cNvSpPr>
              <p:nvPr/>
            </p:nvSpPr>
            <p:spPr bwMode="white">
              <a:xfrm>
                <a:off x="0" y="3072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4" name="Line 1046"/>
              <p:cNvSpPr>
                <a:spLocks noChangeShapeType="1"/>
              </p:cNvSpPr>
              <p:nvPr/>
            </p:nvSpPr>
            <p:spPr bwMode="white">
              <a:xfrm>
                <a:off x="0" y="3264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5" name="Line 1047"/>
              <p:cNvSpPr>
                <a:spLocks noChangeShapeType="1"/>
              </p:cNvSpPr>
              <p:nvPr/>
            </p:nvSpPr>
            <p:spPr bwMode="white">
              <a:xfrm>
                <a:off x="0" y="3456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6" name="Line 1048"/>
              <p:cNvSpPr>
                <a:spLocks noChangeShapeType="1"/>
              </p:cNvSpPr>
              <p:nvPr/>
            </p:nvSpPr>
            <p:spPr bwMode="white">
              <a:xfrm>
                <a:off x="0" y="3648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7" name="Line 1049"/>
              <p:cNvSpPr>
                <a:spLocks noChangeShapeType="1"/>
              </p:cNvSpPr>
              <p:nvPr/>
            </p:nvSpPr>
            <p:spPr bwMode="white">
              <a:xfrm>
                <a:off x="0" y="3840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8" name="Line 1050"/>
              <p:cNvSpPr>
                <a:spLocks noChangeShapeType="1"/>
              </p:cNvSpPr>
              <p:nvPr/>
            </p:nvSpPr>
            <p:spPr bwMode="white">
              <a:xfrm>
                <a:off x="0" y="4032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9" name="Line 1051"/>
              <p:cNvSpPr>
                <a:spLocks noChangeShapeType="1"/>
              </p:cNvSpPr>
              <p:nvPr/>
            </p:nvSpPr>
            <p:spPr bwMode="white">
              <a:xfrm>
                <a:off x="0" y="4224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0" name="Line 1052"/>
              <p:cNvSpPr>
                <a:spLocks noChangeShapeType="1"/>
              </p:cNvSpPr>
              <p:nvPr/>
            </p:nvSpPr>
            <p:spPr bwMode="white">
              <a:xfrm>
                <a:off x="192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1" name="Line 1053"/>
              <p:cNvSpPr>
                <a:spLocks noChangeShapeType="1"/>
              </p:cNvSpPr>
              <p:nvPr/>
            </p:nvSpPr>
            <p:spPr bwMode="white">
              <a:xfrm>
                <a:off x="384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2" name="Line 1054"/>
              <p:cNvSpPr>
                <a:spLocks noChangeShapeType="1"/>
              </p:cNvSpPr>
              <p:nvPr/>
            </p:nvSpPr>
            <p:spPr bwMode="white">
              <a:xfrm>
                <a:off x="576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3" name="Line 1055"/>
              <p:cNvSpPr>
                <a:spLocks noChangeShapeType="1"/>
              </p:cNvSpPr>
              <p:nvPr/>
            </p:nvSpPr>
            <p:spPr bwMode="white">
              <a:xfrm>
                <a:off x="768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4" name="Line 1056"/>
              <p:cNvSpPr>
                <a:spLocks noChangeShapeType="1"/>
              </p:cNvSpPr>
              <p:nvPr/>
            </p:nvSpPr>
            <p:spPr bwMode="white">
              <a:xfrm>
                <a:off x="960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5" name="Line 1057"/>
              <p:cNvSpPr>
                <a:spLocks noChangeShapeType="1"/>
              </p:cNvSpPr>
              <p:nvPr/>
            </p:nvSpPr>
            <p:spPr bwMode="white">
              <a:xfrm>
                <a:off x="1152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6" name="Line 1058"/>
              <p:cNvSpPr>
                <a:spLocks noChangeShapeType="1"/>
              </p:cNvSpPr>
              <p:nvPr/>
            </p:nvSpPr>
            <p:spPr bwMode="white">
              <a:xfrm>
                <a:off x="1344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7" name="Line 1059"/>
              <p:cNvSpPr>
                <a:spLocks noChangeShapeType="1"/>
              </p:cNvSpPr>
              <p:nvPr/>
            </p:nvSpPr>
            <p:spPr bwMode="white">
              <a:xfrm>
                <a:off x="1536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8" name="Line 1060"/>
              <p:cNvSpPr>
                <a:spLocks noChangeShapeType="1"/>
              </p:cNvSpPr>
              <p:nvPr/>
            </p:nvSpPr>
            <p:spPr bwMode="white">
              <a:xfrm>
                <a:off x="1728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9" name="Line 1061"/>
              <p:cNvSpPr>
                <a:spLocks noChangeShapeType="1"/>
              </p:cNvSpPr>
              <p:nvPr/>
            </p:nvSpPr>
            <p:spPr bwMode="white">
              <a:xfrm>
                <a:off x="1920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0" name="Line 1062"/>
              <p:cNvSpPr>
                <a:spLocks noChangeShapeType="1"/>
              </p:cNvSpPr>
              <p:nvPr/>
            </p:nvSpPr>
            <p:spPr bwMode="white">
              <a:xfrm>
                <a:off x="2112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1" name="Line 1063"/>
              <p:cNvSpPr>
                <a:spLocks noChangeShapeType="1"/>
              </p:cNvSpPr>
              <p:nvPr/>
            </p:nvSpPr>
            <p:spPr bwMode="white">
              <a:xfrm>
                <a:off x="2304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2" name="Line 1064"/>
              <p:cNvSpPr>
                <a:spLocks noChangeShapeType="1"/>
              </p:cNvSpPr>
              <p:nvPr/>
            </p:nvSpPr>
            <p:spPr bwMode="white">
              <a:xfrm>
                <a:off x="2496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3" name="Line 1065"/>
              <p:cNvSpPr>
                <a:spLocks noChangeShapeType="1"/>
              </p:cNvSpPr>
              <p:nvPr/>
            </p:nvSpPr>
            <p:spPr bwMode="white">
              <a:xfrm>
                <a:off x="2688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4" name="Line 1066"/>
              <p:cNvSpPr>
                <a:spLocks noChangeShapeType="1"/>
              </p:cNvSpPr>
              <p:nvPr/>
            </p:nvSpPr>
            <p:spPr bwMode="white">
              <a:xfrm>
                <a:off x="2880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5" name="Line 1067"/>
              <p:cNvSpPr>
                <a:spLocks noChangeShapeType="1"/>
              </p:cNvSpPr>
              <p:nvPr/>
            </p:nvSpPr>
            <p:spPr bwMode="white">
              <a:xfrm>
                <a:off x="3072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6" name="Line 1068"/>
              <p:cNvSpPr>
                <a:spLocks noChangeShapeType="1"/>
              </p:cNvSpPr>
              <p:nvPr/>
            </p:nvSpPr>
            <p:spPr bwMode="white">
              <a:xfrm>
                <a:off x="3264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7" name="Line 1069"/>
              <p:cNvSpPr>
                <a:spLocks noChangeShapeType="1"/>
              </p:cNvSpPr>
              <p:nvPr/>
            </p:nvSpPr>
            <p:spPr bwMode="white">
              <a:xfrm>
                <a:off x="3456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8" name="Line 1070"/>
              <p:cNvSpPr>
                <a:spLocks noChangeShapeType="1"/>
              </p:cNvSpPr>
              <p:nvPr/>
            </p:nvSpPr>
            <p:spPr bwMode="white">
              <a:xfrm>
                <a:off x="3648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9" name="Line 1071"/>
              <p:cNvSpPr>
                <a:spLocks noChangeShapeType="1"/>
              </p:cNvSpPr>
              <p:nvPr/>
            </p:nvSpPr>
            <p:spPr bwMode="white">
              <a:xfrm>
                <a:off x="3840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50" name="Line 1072"/>
              <p:cNvSpPr>
                <a:spLocks noChangeShapeType="1"/>
              </p:cNvSpPr>
              <p:nvPr/>
            </p:nvSpPr>
            <p:spPr bwMode="white">
              <a:xfrm>
                <a:off x="4032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51" name="Line 1073"/>
              <p:cNvSpPr>
                <a:spLocks noChangeShapeType="1"/>
              </p:cNvSpPr>
              <p:nvPr/>
            </p:nvSpPr>
            <p:spPr bwMode="white">
              <a:xfrm>
                <a:off x="4224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52" name="Line 1074"/>
              <p:cNvSpPr>
                <a:spLocks noChangeShapeType="1"/>
              </p:cNvSpPr>
              <p:nvPr/>
            </p:nvSpPr>
            <p:spPr bwMode="white">
              <a:xfrm>
                <a:off x="4416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53" name="Line 1075"/>
              <p:cNvSpPr>
                <a:spLocks noChangeShapeType="1"/>
              </p:cNvSpPr>
              <p:nvPr/>
            </p:nvSpPr>
            <p:spPr bwMode="white">
              <a:xfrm>
                <a:off x="4608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54" name="Line 1076"/>
              <p:cNvSpPr>
                <a:spLocks noChangeShapeType="1"/>
              </p:cNvSpPr>
              <p:nvPr/>
            </p:nvSpPr>
            <p:spPr bwMode="white">
              <a:xfrm>
                <a:off x="4800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55" name="Line 1077"/>
              <p:cNvSpPr>
                <a:spLocks noChangeShapeType="1"/>
              </p:cNvSpPr>
              <p:nvPr/>
            </p:nvSpPr>
            <p:spPr bwMode="white">
              <a:xfrm>
                <a:off x="4992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56" name="Line 1078"/>
              <p:cNvSpPr>
                <a:spLocks noChangeShapeType="1"/>
              </p:cNvSpPr>
              <p:nvPr/>
            </p:nvSpPr>
            <p:spPr bwMode="white">
              <a:xfrm>
                <a:off x="5184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57" name="Line 1079"/>
              <p:cNvSpPr>
                <a:spLocks noChangeShapeType="1"/>
              </p:cNvSpPr>
              <p:nvPr/>
            </p:nvSpPr>
            <p:spPr bwMode="white">
              <a:xfrm>
                <a:off x="5376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58" name="Line 1080"/>
              <p:cNvSpPr>
                <a:spLocks noChangeShapeType="1"/>
              </p:cNvSpPr>
              <p:nvPr/>
            </p:nvSpPr>
            <p:spPr bwMode="white">
              <a:xfrm>
                <a:off x="5568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  <p:sp>
          <p:nvSpPr>
            <p:cNvPr id="7" name="Line 1081"/>
            <p:cNvSpPr>
              <a:spLocks noChangeShapeType="1"/>
            </p:cNvSpPr>
            <p:nvPr/>
          </p:nvSpPr>
          <p:spPr bwMode="ltGray">
            <a:xfrm>
              <a:off x="5568" y="0"/>
              <a:ext cx="0" cy="1488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rtl="0">
                <a:spcBef>
                  <a:spcPct val="50000"/>
                </a:spcBef>
                <a:buClr>
                  <a:srgbClr val="A50021"/>
                </a:buClr>
                <a:buFont typeface="Wingdings" pitchFamily="2" charset="2"/>
                <a:buChar char="ü"/>
                <a:defRPr/>
              </a:pPr>
              <a:endParaRPr lang="fa-I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59" name="Line 1083"/>
          <p:cNvSpPr>
            <a:spLocks noChangeShapeType="1"/>
          </p:cNvSpPr>
          <p:nvPr/>
        </p:nvSpPr>
        <p:spPr bwMode="ltGray">
          <a:xfrm>
            <a:off x="798513" y="877888"/>
            <a:ext cx="0" cy="285115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rtl="0">
              <a:spcBef>
                <a:spcPct val="50000"/>
              </a:spcBef>
              <a:buClr>
                <a:srgbClr val="A50021"/>
              </a:buClr>
              <a:buFont typeface="Wingdings" pitchFamily="2" charset="2"/>
              <a:buChar char="ü"/>
              <a:defRPr/>
            </a:pPr>
            <a:endParaRPr lang="fa-I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0" name="Line 1084"/>
          <p:cNvSpPr>
            <a:spLocks noChangeShapeType="1"/>
          </p:cNvSpPr>
          <p:nvPr/>
        </p:nvSpPr>
        <p:spPr bwMode="ltGray">
          <a:xfrm flipH="1" flipV="1">
            <a:off x="0" y="3549650"/>
            <a:ext cx="5097463" cy="1588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rtl="0">
              <a:spcBef>
                <a:spcPct val="50000"/>
              </a:spcBef>
              <a:buClr>
                <a:srgbClr val="A50021"/>
              </a:buClr>
              <a:buFont typeface="Wingdings" pitchFamily="2" charset="2"/>
              <a:buChar char="ü"/>
              <a:defRPr/>
            </a:pPr>
            <a:endParaRPr lang="fa-I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1" name="Line 1085"/>
          <p:cNvSpPr>
            <a:spLocks noChangeShapeType="1"/>
          </p:cNvSpPr>
          <p:nvPr/>
        </p:nvSpPr>
        <p:spPr bwMode="ltGray">
          <a:xfrm flipH="1" flipV="1">
            <a:off x="604838" y="1479550"/>
            <a:ext cx="6049962" cy="1588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rtl="0">
              <a:spcBef>
                <a:spcPct val="50000"/>
              </a:spcBef>
              <a:buClr>
                <a:srgbClr val="A50021"/>
              </a:buClr>
              <a:buFont typeface="Wingdings" pitchFamily="2" charset="2"/>
              <a:buChar char="ü"/>
              <a:defRPr/>
            </a:pPr>
            <a:endParaRPr lang="fa-I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2" name="Arc 1086"/>
          <p:cNvSpPr>
            <a:spLocks/>
          </p:cNvSpPr>
          <p:nvPr/>
        </p:nvSpPr>
        <p:spPr bwMode="ltGray">
          <a:xfrm rot="16200000" flipH="1">
            <a:off x="670719" y="1356519"/>
            <a:ext cx="247650" cy="249238"/>
          </a:xfrm>
          <a:custGeom>
            <a:avLst/>
            <a:gdLst>
              <a:gd name="G0" fmla="+- 21595 0 0"/>
              <a:gd name="G1" fmla="+- 21600 0 0"/>
              <a:gd name="G2" fmla="+- 21600 0 0"/>
              <a:gd name="T0" fmla="*/ 21114 w 43195"/>
              <a:gd name="T1" fmla="*/ 5 h 43200"/>
              <a:gd name="T2" fmla="*/ 0 w 43195"/>
              <a:gd name="T3" fmla="*/ 22056 h 43200"/>
              <a:gd name="T4" fmla="*/ 21595 w 43195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195" h="43200" fill="none" extrusionOk="0">
                <a:moveTo>
                  <a:pt x="21114" y="5"/>
                </a:moveTo>
                <a:cubicBezTo>
                  <a:pt x="21274" y="1"/>
                  <a:pt x="21434" y="-1"/>
                  <a:pt x="21595" y="0"/>
                </a:cubicBezTo>
                <a:cubicBezTo>
                  <a:pt x="33524" y="0"/>
                  <a:pt x="43195" y="9670"/>
                  <a:pt x="43195" y="21600"/>
                </a:cubicBezTo>
                <a:cubicBezTo>
                  <a:pt x="43195" y="33529"/>
                  <a:pt x="33524" y="43200"/>
                  <a:pt x="21595" y="43200"/>
                </a:cubicBezTo>
                <a:cubicBezTo>
                  <a:pt x="9843" y="43200"/>
                  <a:pt x="247" y="33805"/>
                  <a:pt x="-1" y="22056"/>
                </a:cubicBezTo>
              </a:path>
              <a:path w="43195" h="43200" stroke="0" extrusionOk="0">
                <a:moveTo>
                  <a:pt x="21114" y="5"/>
                </a:moveTo>
                <a:cubicBezTo>
                  <a:pt x="21274" y="1"/>
                  <a:pt x="21434" y="-1"/>
                  <a:pt x="21595" y="0"/>
                </a:cubicBezTo>
                <a:cubicBezTo>
                  <a:pt x="33524" y="0"/>
                  <a:pt x="43195" y="9670"/>
                  <a:pt x="43195" y="21600"/>
                </a:cubicBezTo>
                <a:cubicBezTo>
                  <a:pt x="43195" y="33529"/>
                  <a:pt x="33524" y="43200"/>
                  <a:pt x="21595" y="43200"/>
                </a:cubicBezTo>
                <a:cubicBezTo>
                  <a:pt x="9843" y="43200"/>
                  <a:pt x="247" y="33805"/>
                  <a:pt x="-1" y="22056"/>
                </a:cubicBezTo>
                <a:lnTo>
                  <a:pt x="21595" y="21600"/>
                </a:lnTo>
                <a:close/>
              </a:path>
            </a:pathLst>
          </a:custGeom>
          <a:noFill/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rtl="0">
              <a:spcBef>
                <a:spcPct val="50000"/>
              </a:spcBef>
              <a:buClr>
                <a:srgbClr val="A50021"/>
              </a:buClr>
              <a:buFont typeface="Wingdings" pitchFamily="2" charset="2"/>
              <a:buChar char="ü"/>
              <a:defRPr/>
            </a:pPr>
            <a:endParaRPr lang="fa-I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63" name="Group 1087"/>
          <p:cNvGrpSpPr>
            <a:grpSpLocks/>
          </p:cNvGrpSpPr>
          <p:nvPr/>
        </p:nvGrpSpPr>
        <p:grpSpPr bwMode="auto">
          <a:xfrm>
            <a:off x="2349500" y="3098800"/>
            <a:ext cx="6045200" cy="2876550"/>
            <a:chOff x="1480" y="1952"/>
            <a:chExt cx="3808" cy="1812"/>
          </a:xfrm>
        </p:grpSpPr>
        <p:sp>
          <p:nvSpPr>
            <p:cNvPr id="64" name="Line 1088"/>
            <p:cNvSpPr>
              <a:spLocks noChangeShapeType="1"/>
            </p:cNvSpPr>
            <p:nvPr/>
          </p:nvSpPr>
          <p:spPr bwMode="ltGray">
            <a:xfrm flipV="1">
              <a:off x="1480" y="3442"/>
              <a:ext cx="3808" cy="0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rtl="0">
                <a:spcBef>
                  <a:spcPct val="50000"/>
                </a:spcBef>
                <a:buClr>
                  <a:srgbClr val="A50021"/>
                </a:buClr>
                <a:buFont typeface="Wingdings" pitchFamily="2" charset="2"/>
                <a:buChar char="ü"/>
                <a:defRPr/>
              </a:pPr>
              <a:endParaRPr lang="fa-I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5" name="Line 1089"/>
            <p:cNvSpPr>
              <a:spLocks noChangeShapeType="1"/>
            </p:cNvSpPr>
            <p:nvPr/>
          </p:nvSpPr>
          <p:spPr bwMode="ltGray">
            <a:xfrm flipH="1">
              <a:off x="5172" y="1952"/>
              <a:ext cx="0" cy="1812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rtl="0">
                <a:spcBef>
                  <a:spcPct val="50000"/>
                </a:spcBef>
                <a:buClr>
                  <a:srgbClr val="A50021"/>
                </a:buClr>
                <a:buFont typeface="Wingdings" pitchFamily="2" charset="2"/>
                <a:buChar char="ü"/>
                <a:defRPr/>
              </a:pPr>
              <a:endParaRPr lang="fa-I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6" name="Arc 1090"/>
            <p:cNvSpPr>
              <a:spLocks/>
            </p:cNvSpPr>
            <p:nvPr/>
          </p:nvSpPr>
          <p:spPr bwMode="ltGray">
            <a:xfrm rot="5400000">
              <a:off x="5097" y="3347"/>
              <a:ext cx="156" cy="157"/>
            </a:xfrm>
            <a:custGeom>
              <a:avLst/>
              <a:gdLst>
                <a:gd name="G0" fmla="+- 21595 0 0"/>
                <a:gd name="G1" fmla="+- 21600 0 0"/>
                <a:gd name="G2" fmla="+- 21600 0 0"/>
                <a:gd name="T0" fmla="*/ 21114 w 43195"/>
                <a:gd name="T1" fmla="*/ 5 h 43200"/>
                <a:gd name="T2" fmla="*/ 0 w 43195"/>
                <a:gd name="T3" fmla="*/ 22056 h 43200"/>
                <a:gd name="T4" fmla="*/ 21595 w 43195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195" h="43200" fill="none" extrusionOk="0">
                  <a:moveTo>
                    <a:pt x="21114" y="5"/>
                  </a:moveTo>
                  <a:cubicBezTo>
                    <a:pt x="21274" y="1"/>
                    <a:pt x="21434" y="-1"/>
                    <a:pt x="21595" y="0"/>
                  </a:cubicBezTo>
                  <a:cubicBezTo>
                    <a:pt x="33524" y="0"/>
                    <a:pt x="43195" y="9670"/>
                    <a:pt x="43195" y="21600"/>
                  </a:cubicBezTo>
                  <a:cubicBezTo>
                    <a:pt x="43195" y="33529"/>
                    <a:pt x="33524" y="43200"/>
                    <a:pt x="21595" y="43200"/>
                  </a:cubicBezTo>
                  <a:cubicBezTo>
                    <a:pt x="9843" y="43200"/>
                    <a:pt x="247" y="33805"/>
                    <a:pt x="-1" y="22056"/>
                  </a:cubicBezTo>
                </a:path>
                <a:path w="43195" h="43200" stroke="0" extrusionOk="0">
                  <a:moveTo>
                    <a:pt x="21114" y="5"/>
                  </a:moveTo>
                  <a:cubicBezTo>
                    <a:pt x="21274" y="1"/>
                    <a:pt x="21434" y="-1"/>
                    <a:pt x="21595" y="0"/>
                  </a:cubicBezTo>
                  <a:cubicBezTo>
                    <a:pt x="33524" y="0"/>
                    <a:pt x="43195" y="9670"/>
                    <a:pt x="43195" y="21600"/>
                  </a:cubicBezTo>
                  <a:cubicBezTo>
                    <a:pt x="43195" y="33529"/>
                    <a:pt x="33524" y="43200"/>
                    <a:pt x="21595" y="43200"/>
                  </a:cubicBezTo>
                  <a:cubicBezTo>
                    <a:pt x="9843" y="43200"/>
                    <a:pt x="247" y="33805"/>
                    <a:pt x="-1" y="22056"/>
                  </a:cubicBezTo>
                  <a:lnTo>
                    <a:pt x="21595" y="21600"/>
                  </a:lnTo>
                  <a:close/>
                </a:path>
              </a:pathLst>
            </a:cu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rtl="0">
                <a:spcBef>
                  <a:spcPct val="50000"/>
                </a:spcBef>
                <a:buClr>
                  <a:srgbClr val="A50021"/>
                </a:buClr>
                <a:buFont typeface="Wingdings" pitchFamily="2" charset="2"/>
                <a:buChar char="ü"/>
                <a:defRPr/>
              </a:pPr>
              <a:endParaRPr lang="fa-I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43075" name="Rectangle 1091"/>
          <p:cNvSpPr>
            <a:spLocks noGrp="1" noChangeArrowheads="1"/>
          </p:cNvSpPr>
          <p:nvPr>
            <p:ph type="ctrTitle"/>
          </p:nvPr>
        </p:nvSpPr>
        <p:spPr>
          <a:xfrm>
            <a:off x="990600" y="17526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3076" name="Rectangle 1092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990600" y="3776663"/>
            <a:ext cx="6400800" cy="1285875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67" name="Rectangle 1093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8" name="Rectangle 109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a-IR" dirty="0" smtClean="0"/>
              <a:t>دانشگاه کاشان- دانشکده مهندسی برق و کامپیوتر</a:t>
            </a:r>
            <a:endParaRPr lang="en-US" dirty="0"/>
          </a:p>
        </p:txBody>
      </p:sp>
      <p:sp>
        <p:nvSpPr>
          <p:cNvPr id="69" name="Rectangle 109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DF216745-793C-49F2-B240-3FF2E4C97B85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Rectangle 108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9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a-IR" dirty="0" smtClean="0"/>
              <a:t>دانشگاه کاشان- دانشکده مهندسی برق و کامپیوتر</a:t>
            </a:r>
            <a:endParaRPr lang="en-US" dirty="0"/>
          </a:p>
        </p:txBody>
      </p:sp>
      <p:sp>
        <p:nvSpPr>
          <p:cNvPr id="6" name="Rectangle 109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CF0C93-0EE1-401A-A645-DA1DC35FF255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295275"/>
            <a:ext cx="1943100" cy="5724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295275"/>
            <a:ext cx="5676900" cy="5724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Rectangle 108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9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a-IR" dirty="0" smtClean="0"/>
              <a:t>دانشگاه کاشان- دانشکده مهندسی برق و کامپیوتر</a:t>
            </a:r>
            <a:endParaRPr lang="en-US" dirty="0"/>
          </a:p>
        </p:txBody>
      </p:sp>
      <p:sp>
        <p:nvSpPr>
          <p:cNvPr id="6" name="Rectangle 109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F81C25-7406-4164-854A-56D0CDBD7A94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95275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38200" y="19050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800600" y="1905000"/>
            <a:ext cx="3810000" cy="4114800"/>
          </a:xfrm>
        </p:spPr>
        <p:txBody>
          <a:bodyPr/>
          <a:lstStyle/>
          <a:p>
            <a:pPr lvl="0"/>
            <a:endParaRPr lang="fa-IR" noProof="0" smtClean="0"/>
          </a:p>
        </p:txBody>
      </p:sp>
      <p:sp>
        <p:nvSpPr>
          <p:cNvPr id="5" name="Rectangle 108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9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a-IR" dirty="0" smtClean="0"/>
              <a:t>دانشگاه کاشان- دانشکده مهندسی برق و کامپیوتر</a:t>
            </a:r>
            <a:endParaRPr lang="en-US" dirty="0"/>
          </a:p>
        </p:txBody>
      </p:sp>
      <p:sp>
        <p:nvSpPr>
          <p:cNvPr id="7" name="Rectangle 109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47C87F-F823-476B-84D6-8D17F4E0DCCA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95275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838200" y="1905000"/>
            <a:ext cx="7772400" cy="4114800"/>
          </a:xfrm>
        </p:spPr>
        <p:txBody>
          <a:bodyPr/>
          <a:lstStyle/>
          <a:p>
            <a:pPr lvl="0"/>
            <a:endParaRPr lang="fa-IR" noProof="0" smtClean="0"/>
          </a:p>
        </p:txBody>
      </p:sp>
      <p:sp>
        <p:nvSpPr>
          <p:cNvPr id="4" name="Rectangle 108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9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a-IR" dirty="0" smtClean="0"/>
              <a:t>دانشگاه کاشان- دانشکده مهندسی برق و کامپیوتر</a:t>
            </a:r>
            <a:endParaRPr lang="en-US" dirty="0"/>
          </a:p>
        </p:txBody>
      </p:sp>
      <p:sp>
        <p:nvSpPr>
          <p:cNvPr id="6" name="Rectangle 109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6958A6-E466-4938-BE07-A3B3B0A57671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fa-IR" dirty="0"/>
          </a:p>
        </p:txBody>
      </p:sp>
      <p:sp>
        <p:nvSpPr>
          <p:cNvPr id="4" name="Rectangle 108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90"/>
          <p:cNvSpPr>
            <a:spLocks noGrp="1" noChangeArrowheads="1"/>
          </p:cNvSpPr>
          <p:nvPr>
            <p:ph type="ftr" sz="quarter" idx="11"/>
          </p:nvPr>
        </p:nvSpPr>
        <p:spPr>
          <a:xfrm>
            <a:off x="2819400" y="6248400"/>
            <a:ext cx="3200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a-IR" dirty="0" smtClean="0"/>
              <a:t>دانشگاه کاشان- دانشکده مهندسی برق و کامپیوتر</a:t>
            </a:r>
            <a:endParaRPr lang="en-US" dirty="0"/>
          </a:p>
        </p:txBody>
      </p:sp>
      <p:sp>
        <p:nvSpPr>
          <p:cNvPr id="6" name="Rectangle 109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3C2DDB-ADD9-4DD8-9D3A-A992FD079958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08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9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a-IR" dirty="0" smtClean="0"/>
              <a:t>دانشگاه کاشان- دانشکده مهندسی برق و کامپیوتر</a:t>
            </a:r>
            <a:endParaRPr lang="en-US" dirty="0"/>
          </a:p>
        </p:txBody>
      </p:sp>
      <p:sp>
        <p:nvSpPr>
          <p:cNvPr id="6" name="Rectangle 109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A14113-A65E-4E72-855A-8E2EB0379E00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Rectangle 108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9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a-IR" dirty="0" smtClean="0"/>
              <a:t>دانشگاه کاشان- دانشکده مهندسی برق و کامپیوتر</a:t>
            </a:r>
            <a:endParaRPr lang="en-US" dirty="0"/>
          </a:p>
        </p:txBody>
      </p:sp>
      <p:sp>
        <p:nvSpPr>
          <p:cNvPr id="7" name="Rectangle 109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B41038-6415-458F-B74C-D30EF43D5D02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7" name="Rectangle 108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09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a-IR" dirty="0" smtClean="0"/>
              <a:t>دانشگاه کاشان- دانشکده مهندسی برق و کامپیوتر</a:t>
            </a:r>
            <a:endParaRPr lang="en-US" dirty="0"/>
          </a:p>
        </p:txBody>
      </p:sp>
      <p:sp>
        <p:nvSpPr>
          <p:cNvPr id="9" name="Rectangle 109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5306F1-E2F0-4731-A92A-367615DE8A70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Rectangle 108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9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a-IR" dirty="0" smtClean="0"/>
              <a:t>دانشگاه کاشان- دانشکده مهندسی برق و کامپیوتر</a:t>
            </a:r>
            <a:endParaRPr lang="en-US" dirty="0"/>
          </a:p>
        </p:txBody>
      </p:sp>
      <p:sp>
        <p:nvSpPr>
          <p:cNvPr id="5" name="Rectangle 109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485611-17B5-4D57-B8A4-C994AD5FF99B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8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09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a-IR" dirty="0" smtClean="0"/>
              <a:t>دانشگاه کاشان- دانشکده مهندسی برق و کامپیوتر</a:t>
            </a:r>
            <a:endParaRPr lang="en-US" dirty="0"/>
          </a:p>
        </p:txBody>
      </p:sp>
      <p:sp>
        <p:nvSpPr>
          <p:cNvPr id="4" name="Rectangle 109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D0A4EE-BF1A-4FD3-87C1-A89405F93C4C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8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9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a-IR" dirty="0" smtClean="0"/>
              <a:t>دانشگاه کاشان- دانشکده مهندسی برق و کامپیوتر</a:t>
            </a:r>
            <a:endParaRPr lang="en-US" dirty="0"/>
          </a:p>
        </p:txBody>
      </p:sp>
      <p:sp>
        <p:nvSpPr>
          <p:cNvPr id="7" name="Rectangle 109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30B853-86D3-44AD-A43A-9C1A72D90830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a-IR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8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9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a-IR" dirty="0" smtClean="0"/>
              <a:t>دانشگاه کاشان- دانشکده مهندسی برق و کامپیوتر</a:t>
            </a:r>
            <a:endParaRPr lang="en-US" dirty="0"/>
          </a:p>
        </p:txBody>
      </p:sp>
      <p:sp>
        <p:nvSpPr>
          <p:cNvPr id="7" name="Rectangle 109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3E3143-98C8-4482-8674-D858338733F9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41" name="Rectangle 1081" descr="60%"/>
          <p:cNvSpPr>
            <a:spLocks noChangeArrowheads="1"/>
          </p:cNvSpPr>
          <p:nvPr/>
        </p:nvSpPr>
        <p:spPr bwMode="ltGray">
          <a:xfrm>
            <a:off x="0" y="0"/>
            <a:ext cx="5791200" cy="152400"/>
          </a:xfrm>
          <a:prstGeom prst="rect">
            <a:avLst/>
          </a:prstGeom>
          <a:pattFill prst="pct60">
            <a:fgClr>
              <a:schemeClr val="folHlink"/>
            </a:fgClr>
            <a:bgClr>
              <a:schemeClr val="bg1"/>
            </a:bgClr>
          </a:patt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rtl="0">
              <a:spcBef>
                <a:spcPct val="50000"/>
              </a:spcBef>
              <a:buClr>
                <a:srgbClr val="A50021"/>
              </a:buClr>
              <a:buFont typeface="Wingdings" pitchFamily="2" charset="2"/>
              <a:buChar char="ü"/>
              <a:defRPr/>
            </a:pPr>
            <a:endParaRPr lang="fa-I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1027" name="Group 1094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1034" name="Group 1027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grpSp>
            <p:nvGrpSpPr>
              <p:cNvPr id="1039" name="Group 1028"/>
              <p:cNvGrpSpPr>
                <a:grpSpLocks/>
              </p:cNvGrpSpPr>
              <p:nvPr/>
            </p:nvGrpSpPr>
            <p:grpSpPr bwMode="auto">
              <a:xfrm>
                <a:off x="0" y="192"/>
                <a:ext cx="5760" cy="4032"/>
                <a:chOff x="0" y="192"/>
                <a:chExt cx="5760" cy="4032"/>
              </a:xfrm>
            </p:grpSpPr>
            <p:sp>
              <p:nvSpPr>
                <p:cNvPr id="41989" name="Line 1029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1990" name="Line 1030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1991" name="Line 1031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1992" name="Line 1032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1993" name="Line 1033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1994" name="Line 1034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1995" name="Line 1035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1996" name="Line 1036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1997" name="Line 1037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1998" name="Line 1038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1999" name="Line 1039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00" name="Line 1040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01" name="Line 1041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02" name="Line 1042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03" name="Line 1043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04" name="Line 1044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05" name="Line 1045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06" name="Line 1046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07" name="Line 1047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08" name="Line 1048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09" name="Line 1049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10" name="Line 1050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</p:grpSp>
          <p:grpSp>
            <p:nvGrpSpPr>
              <p:cNvPr id="1040" name="Group 1051"/>
              <p:cNvGrpSpPr>
                <a:grpSpLocks/>
              </p:cNvGrpSpPr>
              <p:nvPr/>
            </p:nvGrpSpPr>
            <p:grpSpPr bwMode="auto">
              <a:xfrm>
                <a:off x="192" y="0"/>
                <a:ext cx="5376" cy="4320"/>
                <a:chOff x="192" y="0"/>
                <a:chExt cx="5376" cy="4320"/>
              </a:xfrm>
            </p:grpSpPr>
            <p:sp>
              <p:nvSpPr>
                <p:cNvPr id="42012" name="Line 1052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13" name="Line 1053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14" name="Line 1054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15" name="Line 1055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16" name="Line 1056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17" name="Line 1057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18" name="Line 1058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19" name="Line 1059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20" name="Line 1060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21" name="Line 1061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22" name="Line 1062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23" name="Line 1063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24" name="Line 1064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25" name="Line 1065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26" name="Line 1066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27" name="Line 1067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28" name="Line 1068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29" name="Line 1069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30" name="Line 1070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31" name="Line 1071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32" name="Line 1072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33" name="Line 1073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34" name="Line 1074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35" name="Line 1075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36" name="Line 1076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37" name="Line 1077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38" name="Line 1078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39" name="Line 1079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40" name="Line 1080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</p:grpSp>
        </p:grpSp>
        <p:grpSp>
          <p:nvGrpSpPr>
            <p:cNvPr id="1035" name="Group 1093"/>
            <p:cNvGrpSpPr>
              <a:grpSpLocks/>
            </p:cNvGrpSpPr>
            <p:nvPr userDrawn="1"/>
          </p:nvGrpSpPr>
          <p:grpSpPr bwMode="auto">
            <a:xfrm>
              <a:off x="4418" y="834"/>
              <a:ext cx="1102" cy="1364"/>
              <a:chOff x="4418" y="834"/>
              <a:chExt cx="1102" cy="1364"/>
            </a:xfrm>
          </p:grpSpPr>
          <p:sp>
            <p:nvSpPr>
              <p:cNvPr id="42044" name="Line 1084"/>
              <p:cNvSpPr>
                <a:spLocks noChangeShapeType="1"/>
              </p:cNvSpPr>
              <p:nvPr/>
            </p:nvSpPr>
            <p:spPr bwMode="ltGray">
              <a:xfrm rot="5400000" flipH="1">
                <a:off x="4772" y="1516"/>
                <a:ext cx="1364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2045" name="Line 1085"/>
              <p:cNvSpPr>
                <a:spLocks noChangeShapeType="1"/>
              </p:cNvSpPr>
              <p:nvPr/>
            </p:nvSpPr>
            <p:spPr bwMode="ltGray">
              <a:xfrm rot="5400000">
                <a:off x="4963" y="411"/>
                <a:ext cx="6" cy="1096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2046" name="Arc 1086"/>
              <p:cNvSpPr>
                <a:spLocks/>
              </p:cNvSpPr>
              <p:nvPr/>
            </p:nvSpPr>
            <p:spPr bwMode="ltGray">
              <a:xfrm rot="5400000" flipH="1">
                <a:off x="5398" y="898"/>
                <a:ext cx="122" cy="122"/>
              </a:xfrm>
              <a:custGeom>
                <a:avLst/>
                <a:gdLst>
                  <a:gd name="G0" fmla="+- 21600 0 0"/>
                  <a:gd name="G1" fmla="+- 21600 0 0"/>
                  <a:gd name="G2" fmla="+- 21600 0 0"/>
                  <a:gd name="T0" fmla="*/ 22385 w 43200"/>
                  <a:gd name="T1" fmla="*/ 43186 h 43200"/>
                  <a:gd name="T2" fmla="*/ 43153 w 43200"/>
                  <a:gd name="T3" fmla="*/ 23020 h 43200"/>
                  <a:gd name="T4" fmla="*/ 21600 w 43200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200" h="43200" fill="none" extrusionOk="0">
                    <a:moveTo>
                      <a:pt x="22384" y="43185"/>
                    </a:moveTo>
                    <a:cubicBezTo>
                      <a:pt x="22123" y="43195"/>
                      <a:pt x="21861" y="43199"/>
                      <a:pt x="21600" y="43200"/>
                    </a:cubicBezTo>
                    <a:cubicBezTo>
                      <a:pt x="9670" y="43200"/>
                      <a:pt x="0" y="33529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22073"/>
                      <a:pt x="43184" y="22547"/>
                      <a:pt x="43153" y="23020"/>
                    </a:cubicBezTo>
                  </a:path>
                  <a:path w="43200" h="43200" stroke="0" extrusionOk="0">
                    <a:moveTo>
                      <a:pt x="22384" y="43185"/>
                    </a:moveTo>
                    <a:cubicBezTo>
                      <a:pt x="22123" y="43195"/>
                      <a:pt x="21861" y="43199"/>
                      <a:pt x="21600" y="43200"/>
                    </a:cubicBezTo>
                    <a:cubicBezTo>
                      <a:pt x="9670" y="43200"/>
                      <a:pt x="0" y="33529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22073"/>
                      <a:pt x="43184" y="22547"/>
                      <a:pt x="43153" y="23020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</p:grpSp>
      <p:sp>
        <p:nvSpPr>
          <p:cNvPr id="1028" name="Rectangle 1087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295275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Rectangle 1088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9050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2049" name="Rectangle 108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>
              <a:spcBef>
                <a:spcPct val="0"/>
              </a:spcBef>
              <a:buClrTx/>
              <a:buFontTx/>
              <a:buNone/>
              <a:defRPr sz="1400">
                <a:effectLst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2050" name="Rectangle 109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>
              <a:spcBef>
                <a:spcPct val="0"/>
              </a:spcBef>
              <a:buClrTx/>
              <a:buFontTx/>
              <a:buNone/>
              <a:defRPr sz="1400">
                <a:effectLst/>
                <a:cs typeface="+mn-cs"/>
              </a:defRPr>
            </a:lvl1pPr>
          </a:lstStyle>
          <a:p>
            <a:pPr>
              <a:defRPr/>
            </a:pPr>
            <a:r>
              <a:rPr lang="fa-IR" dirty="0" smtClean="0"/>
              <a:t>دانشگاه کاشان- دانشکده مهندسی برق و کامپیوتر</a:t>
            </a:r>
            <a:endParaRPr lang="en-US" dirty="0"/>
          </a:p>
        </p:txBody>
      </p:sp>
      <p:sp>
        <p:nvSpPr>
          <p:cNvPr id="42051" name="Rectangle 109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rtl="0">
              <a:spcBef>
                <a:spcPct val="0"/>
              </a:spcBef>
              <a:buClrTx/>
              <a:buFontTx/>
              <a:buNone/>
              <a:defRPr sz="1800">
                <a:effectLst/>
                <a:cs typeface="Arial" pitchFamily="34" charset="0"/>
              </a:defRPr>
            </a:lvl1pPr>
          </a:lstStyle>
          <a:p>
            <a:pPr>
              <a:defRPr/>
            </a:pPr>
            <a:fld id="{79A917D3-18A1-46D9-ABB2-66F9A65EE42E}" type="slidenum">
              <a:rPr lang="ar-SA"/>
              <a:pPr>
                <a:defRPr/>
              </a:pPr>
              <a:t>‹#›</a:t>
            </a:fld>
            <a:endParaRPr lang="en-US"/>
          </a:p>
        </p:txBody>
      </p:sp>
      <p:sp>
        <p:nvSpPr>
          <p:cNvPr id="42052" name="Line 1092"/>
          <p:cNvSpPr>
            <a:spLocks noChangeShapeType="1"/>
          </p:cNvSpPr>
          <p:nvPr/>
        </p:nvSpPr>
        <p:spPr bwMode="ltGray">
          <a:xfrm>
            <a:off x="314325" y="0"/>
            <a:ext cx="0" cy="236220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rtl="0">
              <a:spcBef>
                <a:spcPct val="50000"/>
              </a:spcBef>
              <a:buClr>
                <a:srgbClr val="A50021"/>
              </a:buClr>
              <a:buFont typeface="Wingdings" pitchFamily="2" charset="2"/>
              <a:buChar char="ü"/>
              <a:defRPr/>
            </a:pPr>
            <a:endParaRPr lang="fa-I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90" r:id="rId1"/>
    <p:sldLayoutId id="2147484091" r:id="rId2"/>
    <p:sldLayoutId id="2147484079" r:id="rId3"/>
    <p:sldLayoutId id="2147484080" r:id="rId4"/>
    <p:sldLayoutId id="2147484081" r:id="rId5"/>
    <p:sldLayoutId id="2147484082" r:id="rId6"/>
    <p:sldLayoutId id="2147484083" r:id="rId7"/>
    <p:sldLayoutId id="2147484084" r:id="rId8"/>
    <p:sldLayoutId id="2147484085" r:id="rId9"/>
    <p:sldLayoutId id="2147484086" r:id="rId10"/>
    <p:sldLayoutId id="2147484087" r:id="rId11"/>
    <p:sldLayoutId id="2147484088" r:id="rId12"/>
    <p:sldLayoutId id="2147484089" r:id="rId13"/>
  </p:sldLayoutIdLst>
  <p:hf hdr="0" dt="0"/>
  <p:txStyles>
    <p:titleStyle>
      <a:lvl1pPr algn="r" rtl="1" eaLnBrk="0" fontAlgn="base" hangingPunct="0"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+mj-lt"/>
          <a:ea typeface="+mj-ea"/>
          <a:cs typeface="+mj-cs"/>
        </a:defRPr>
      </a:lvl1pPr>
      <a:lvl2pPr algn="r" rtl="1" eaLnBrk="0" fontAlgn="base" hangingPunct="0"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Tahoma" pitchFamily="34" charset="0"/>
          <a:cs typeface="Zar" pitchFamily="2" charset="-78"/>
        </a:defRPr>
      </a:lvl2pPr>
      <a:lvl3pPr algn="r" rtl="1" eaLnBrk="0" fontAlgn="base" hangingPunct="0"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Tahoma" pitchFamily="34" charset="0"/>
          <a:cs typeface="Zar" pitchFamily="2" charset="-78"/>
        </a:defRPr>
      </a:lvl3pPr>
      <a:lvl4pPr algn="r" rtl="1" eaLnBrk="0" fontAlgn="base" hangingPunct="0"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Tahoma" pitchFamily="34" charset="0"/>
          <a:cs typeface="Zar" pitchFamily="2" charset="-78"/>
        </a:defRPr>
      </a:lvl4pPr>
      <a:lvl5pPr algn="r" rtl="1" eaLnBrk="0" fontAlgn="base" hangingPunct="0"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Tahoma" pitchFamily="34" charset="0"/>
          <a:cs typeface="Zar" pitchFamily="2" charset="-78"/>
        </a:defRPr>
      </a:lvl5pPr>
      <a:lvl6pPr marL="457200" algn="r" rtl="1" fontAlgn="base"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Tahoma" pitchFamily="34" charset="0"/>
          <a:cs typeface="Zar" pitchFamily="2" charset="-78"/>
        </a:defRPr>
      </a:lvl6pPr>
      <a:lvl7pPr marL="914400" algn="r" rtl="1" fontAlgn="base"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Tahoma" pitchFamily="34" charset="0"/>
          <a:cs typeface="Zar" pitchFamily="2" charset="-78"/>
        </a:defRPr>
      </a:lvl7pPr>
      <a:lvl8pPr marL="1371600" algn="r" rtl="1" fontAlgn="base"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Tahoma" pitchFamily="34" charset="0"/>
          <a:cs typeface="Zar" pitchFamily="2" charset="-78"/>
        </a:defRPr>
      </a:lvl8pPr>
      <a:lvl9pPr marL="1828800" algn="r" rtl="1" fontAlgn="base"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Tahoma" pitchFamily="34" charset="0"/>
          <a:cs typeface="Zar" pitchFamily="2" charset="-78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3200">
          <a:solidFill>
            <a:srgbClr val="0034DC"/>
          </a:solidFill>
          <a:latin typeface="+mn-lt"/>
          <a:ea typeface="+mn-ea"/>
          <a:cs typeface="+mn-cs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800">
          <a:solidFill>
            <a:srgbClr val="000000"/>
          </a:solidFill>
          <a:latin typeface="+mn-lt"/>
          <a:cs typeface="+mn-cs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r" rtl="1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r" rtl="1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r" rtl="1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r" rtl="1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fa-IR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4" Type="http://schemas.openxmlformats.org/officeDocument/2006/relationships/audio" Target="../media/audio3.wav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08113" y="1766888"/>
            <a:ext cx="6196012" cy="1223962"/>
          </a:xfrm>
        </p:spPr>
        <p:txBody>
          <a:bodyPr/>
          <a:lstStyle/>
          <a:p>
            <a:pPr algn="ctr" eaLnBrk="1" hangingPunct="1"/>
            <a:r>
              <a:rPr lang="fa-IR" sz="4000" dirty="0" smtClean="0">
                <a:cs typeface="B Zar" panose="00000400000000000000" pitchFamily="2" charset="-78"/>
              </a:rPr>
              <a:t>لیست پیوندی</a:t>
            </a:r>
            <a:endParaRPr lang="en-US" sz="4000" dirty="0" smtClean="0">
              <a:cs typeface="B Zar" panose="00000400000000000000" pitchFamily="2" charset="-78"/>
            </a:endParaRPr>
          </a:p>
        </p:txBody>
      </p:sp>
      <p:sp>
        <p:nvSpPr>
          <p:cNvPr id="11267" name="Text Box 7"/>
          <p:cNvSpPr txBox="1">
            <a:spLocks noChangeArrowheads="1"/>
          </p:cNvSpPr>
          <p:nvPr/>
        </p:nvSpPr>
        <p:spPr bwMode="auto">
          <a:xfrm>
            <a:off x="723900" y="5594350"/>
            <a:ext cx="4948238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rIns="0">
            <a:spAutoFit/>
          </a:bodyPr>
          <a:lstStyle/>
          <a:p>
            <a:pPr algn="l" defTabSz="762000">
              <a:spcBef>
                <a:spcPct val="50000"/>
              </a:spcBef>
              <a:buClr>
                <a:srgbClr val="A50021"/>
              </a:buClr>
              <a:buFont typeface="Wingdings" pitchFamily="2" charset="2"/>
              <a:buNone/>
            </a:pPr>
            <a:r>
              <a:rPr lang="fa-IR" sz="1800" dirty="0" smtClean="0">
                <a:cs typeface="B Nazanin" panose="00000400000000000000" pitchFamily="2" charset="-78"/>
              </a:rPr>
              <a:t>دانشگاه کاشان- دانشکده مهندسی برق و کامپیوتر</a:t>
            </a:r>
            <a:endParaRPr lang="en-GB" sz="1800" dirty="0">
              <a:cs typeface="B Nazanin" panose="00000400000000000000" pitchFamily="2" charset="-78"/>
            </a:endParaRPr>
          </a:p>
        </p:txBody>
      </p:sp>
      <p:sp>
        <p:nvSpPr>
          <p:cNvPr id="11268" name="Rectangle 13"/>
          <p:cNvSpPr>
            <a:spLocks noChangeArrowheads="1"/>
          </p:cNvSpPr>
          <p:nvPr/>
        </p:nvSpPr>
        <p:spPr bwMode="auto">
          <a:xfrm>
            <a:off x="1804988" y="3839489"/>
            <a:ext cx="5402262" cy="156042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rIns="0" bIns="0" anchor="ctr">
            <a:spAutoFit/>
          </a:bodyPr>
          <a:lstStyle/>
          <a:p>
            <a:pPr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fa-IR" sz="2400" b="1" dirty="0" smtClean="0">
                <a:solidFill>
                  <a:srgbClr val="0034DC"/>
                </a:solidFill>
                <a:cs typeface="B Zar" panose="00000400000000000000" pitchFamily="2" charset="-78"/>
              </a:rPr>
              <a:t>سید مهدی وحیدی پور</a:t>
            </a:r>
          </a:p>
          <a:p>
            <a:pPr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endParaRPr lang="fa-IR" sz="2400" b="1" dirty="0">
              <a:solidFill>
                <a:srgbClr val="0034DC"/>
              </a:solidFill>
              <a:cs typeface="Zar" pitchFamily="2" charset="-78"/>
            </a:endParaRPr>
          </a:p>
          <a:p>
            <a:pPr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fa-IR" sz="1800" b="1" dirty="0" smtClean="0">
                <a:solidFill>
                  <a:srgbClr val="0034DC"/>
                </a:solidFill>
                <a:cs typeface="B Zar" panose="00000400000000000000" pitchFamily="2" charset="-78"/>
              </a:rPr>
              <a:t>با تشکر از دکتر جواد سلیمی</a:t>
            </a:r>
            <a:endParaRPr lang="en-US" sz="1800" b="1" dirty="0">
              <a:solidFill>
                <a:srgbClr val="0034DC"/>
              </a:solidFill>
              <a:cs typeface="B Zar" panose="00000400000000000000" pitchFamily="2" charset="-78"/>
            </a:endParaRPr>
          </a:p>
          <a:p>
            <a:pPr algn="l">
              <a:spcBef>
                <a:spcPct val="20000"/>
              </a:spcBef>
              <a:buClr>
                <a:schemeClr val="hlink"/>
              </a:buClr>
            </a:pPr>
            <a:endParaRPr lang="en-US" sz="2000" dirty="0">
              <a:solidFill>
                <a:srgbClr val="0034DC"/>
              </a:solidFill>
              <a:cs typeface="Zar" pitchFamily="2" charset="-78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2385" y="138035"/>
            <a:ext cx="1905000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0676425"/>
      </p:ext>
    </p:extLst>
  </p:cSld>
  <p:clrMapOvr>
    <a:masterClrMapping/>
  </p:clrMapOvr>
  <p:transition advClick="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307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 altLang="zh-TW" smtClean="0">
                <a:cs typeface="B Zar" panose="00000400000000000000" pitchFamily="2" charset="-78"/>
              </a:rPr>
              <a:t>ليست هاي تک پيوندي</a:t>
            </a:r>
            <a:endParaRPr lang="en-US" altLang="zh-TW" smtClean="0">
              <a:ea typeface="新細明體" charset="-120"/>
              <a:cs typeface="B Zar" panose="00000400000000000000" pitchFamily="2" charset="-78"/>
            </a:endParaRPr>
          </a:p>
        </p:txBody>
      </p:sp>
      <p:sp>
        <p:nvSpPr>
          <p:cNvPr id="1331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455613" y="1598613"/>
            <a:ext cx="8107362" cy="1319212"/>
          </a:xfrm>
        </p:spPr>
        <p:txBody>
          <a:bodyPr/>
          <a:lstStyle/>
          <a:p>
            <a:pPr>
              <a:buClr>
                <a:srgbClr val="FF0000"/>
              </a:buClr>
              <a:buFont typeface="Wingdings" pitchFamily="2" charset="2"/>
              <a:buChar char="ü"/>
            </a:pPr>
            <a:r>
              <a:rPr lang="fa-IR" sz="2800" smtClean="0">
                <a:cs typeface="B Zar" panose="00000400000000000000" pitchFamily="2" charset="-78"/>
              </a:rPr>
              <a:t> گره ها واقعا در مکانهاي پشت سر هم حافظه قرار نمي گيرند</a:t>
            </a:r>
          </a:p>
          <a:p>
            <a:pPr>
              <a:buClr>
                <a:srgbClr val="FF0000"/>
              </a:buClr>
              <a:buFont typeface="Wingdings" pitchFamily="2" charset="2"/>
              <a:buChar char="ü"/>
            </a:pPr>
            <a:r>
              <a:rPr lang="fa-IR" sz="2800" smtClean="0">
                <a:cs typeface="B Zar" panose="00000400000000000000" pitchFamily="2" charset="-78"/>
              </a:rPr>
              <a:t> موقعيت گره ها در اجراهاي مختلف مي تواند تغيير کند.</a:t>
            </a:r>
          </a:p>
        </p:txBody>
      </p:sp>
      <p:grpSp>
        <p:nvGrpSpPr>
          <p:cNvPr id="13316" name="Group 30"/>
          <p:cNvGrpSpPr>
            <a:grpSpLocks/>
          </p:cNvGrpSpPr>
          <p:nvPr/>
        </p:nvGrpSpPr>
        <p:grpSpPr bwMode="auto">
          <a:xfrm>
            <a:off x="984250" y="2455863"/>
            <a:ext cx="7077076" cy="3390900"/>
            <a:chOff x="1042988" y="2774950"/>
            <a:chExt cx="7077075" cy="3390900"/>
          </a:xfrm>
        </p:grpSpPr>
        <p:sp>
          <p:nvSpPr>
            <p:cNvPr id="13318" name="Text Box 4"/>
            <p:cNvSpPr txBox="1">
              <a:spLocks noChangeArrowheads="1"/>
            </p:cNvSpPr>
            <p:nvPr/>
          </p:nvSpPr>
          <p:spPr bwMode="auto">
            <a:xfrm>
              <a:off x="2057400" y="4824413"/>
              <a:ext cx="1319213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altLang="zh-TW" sz="2000" b="1">
                  <a:solidFill>
                    <a:schemeClr val="tx2"/>
                  </a:solidFill>
                  <a:latin typeface="Times New Roman" pitchFamily="18" charset="0"/>
                  <a:ea typeface="新細明體" charset="-120"/>
                  <a:cs typeface="B Zar" panose="00000400000000000000" pitchFamily="2" charset="-78"/>
                </a:rPr>
                <a:t>Data Field</a:t>
              </a:r>
            </a:p>
          </p:txBody>
        </p:sp>
        <p:sp>
          <p:nvSpPr>
            <p:cNvPr id="13319" name="Text Box 5"/>
            <p:cNvSpPr txBox="1">
              <a:spLocks noChangeArrowheads="1"/>
            </p:cNvSpPr>
            <p:nvPr/>
          </p:nvSpPr>
          <p:spPr bwMode="auto">
            <a:xfrm>
              <a:off x="2058988" y="3910013"/>
              <a:ext cx="1319212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altLang="zh-TW" sz="2000" b="1">
                  <a:solidFill>
                    <a:schemeClr val="tx2"/>
                  </a:solidFill>
                  <a:latin typeface="Times New Roman" pitchFamily="18" charset="0"/>
                  <a:ea typeface="新細明體" charset="-120"/>
                  <a:cs typeface="B Zar" panose="00000400000000000000" pitchFamily="2" charset="-78"/>
                </a:rPr>
                <a:t>Link Field</a:t>
              </a:r>
            </a:p>
          </p:txBody>
        </p:sp>
        <p:sp>
          <p:nvSpPr>
            <p:cNvPr id="13320" name="Text Box 6"/>
            <p:cNvSpPr txBox="1">
              <a:spLocks noChangeArrowheads="1"/>
            </p:cNvSpPr>
            <p:nvPr/>
          </p:nvSpPr>
          <p:spPr bwMode="auto">
            <a:xfrm>
              <a:off x="1042988" y="4375150"/>
              <a:ext cx="862012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altLang="zh-TW" sz="2400" b="1">
                  <a:solidFill>
                    <a:schemeClr val="tx2"/>
                  </a:solidFill>
                  <a:latin typeface="Times New Roman" pitchFamily="18" charset="0"/>
                  <a:ea typeface="新細明體" charset="-120"/>
                  <a:cs typeface="B Zar" panose="00000400000000000000" pitchFamily="2" charset="-78"/>
                </a:rPr>
                <a:t>Node</a:t>
              </a:r>
            </a:p>
          </p:txBody>
        </p:sp>
        <p:sp>
          <p:nvSpPr>
            <p:cNvPr id="13321" name="AutoShape 7"/>
            <p:cNvSpPr>
              <a:spLocks/>
            </p:cNvSpPr>
            <p:nvPr/>
          </p:nvSpPr>
          <p:spPr bwMode="auto">
            <a:xfrm>
              <a:off x="1890713" y="3971925"/>
              <a:ext cx="266700" cy="1276350"/>
            </a:xfrm>
            <a:prstGeom prst="leftBrace">
              <a:avLst>
                <a:gd name="adj1" fmla="val 39881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fa-IR">
                <a:cs typeface="B Zar" panose="00000400000000000000" pitchFamily="2" charset="-78"/>
              </a:endParaRPr>
            </a:p>
          </p:txBody>
        </p:sp>
        <p:grpSp>
          <p:nvGrpSpPr>
            <p:cNvPr id="13322" name="Group 8"/>
            <p:cNvGrpSpPr>
              <a:grpSpLocks/>
            </p:cNvGrpSpPr>
            <p:nvPr/>
          </p:nvGrpSpPr>
          <p:grpSpPr bwMode="auto">
            <a:xfrm>
              <a:off x="3643313" y="3667125"/>
              <a:ext cx="4476750" cy="1733550"/>
              <a:chOff x="2376" y="1800"/>
              <a:chExt cx="2820" cy="1092"/>
            </a:xfrm>
          </p:grpSpPr>
          <p:grpSp>
            <p:nvGrpSpPr>
              <p:cNvPr id="13328" name="Group 9"/>
              <p:cNvGrpSpPr>
                <a:grpSpLocks/>
              </p:cNvGrpSpPr>
              <p:nvPr/>
            </p:nvGrpSpPr>
            <p:grpSpPr bwMode="auto">
              <a:xfrm>
                <a:off x="2376" y="1800"/>
                <a:ext cx="540" cy="1092"/>
                <a:chOff x="2376" y="1800"/>
                <a:chExt cx="540" cy="1092"/>
              </a:xfrm>
            </p:grpSpPr>
            <p:sp>
              <p:nvSpPr>
                <p:cNvPr id="13341" name="Rectangle 10"/>
                <p:cNvSpPr>
                  <a:spLocks noChangeArrowheads="1"/>
                </p:cNvSpPr>
                <p:nvPr/>
              </p:nvSpPr>
              <p:spPr bwMode="auto">
                <a:xfrm>
                  <a:off x="2376" y="1800"/>
                  <a:ext cx="336" cy="1092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fa-IR">
                    <a:cs typeface="B Zar" panose="00000400000000000000" pitchFamily="2" charset="-78"/>
                  </a:endParaRPr>
                </a:p>
              </p:txBody>
            </p:sp>
            <p:sp>
              <p:nvSpPr>
                <p:cNvPr id="13342" name="Rectangle 11"/>
                <p:cNvSpPr>
                  <a:spLocks noChangeArrowheads="1"/>
                </p:cNvSpPr>
                <p:nvPr/>
              </p:nvSpPr>
              <p:spPr bwMode="auto">
                <a:xfrm>
                  <a:off x="2376" y="1800"/>
                  <a:ext cx="336" cy="408"/>
                </a:xfrm>
                <a:prstGeom prst="rect">
                  <a:avLst/>
                </a:prstGeom>
                <a:solidFill>
                  <a:srgbClr val="99FF66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endParaRPr lang="fa-IR" sz="2400">
                    <a:latin typeface="Times New Roman" pitchFamily="18" charset="0"/>
                    <a:cs typeface="B Zar" panose="00000400000000000000" pitchFamily="2" charset="-78"/>
                  </a:endParaRPr>
                </a:p>
              </p:txBody>
            </p:sp>
            <p:sp>
              <p:nvSpPr>
                <p:cNvPr id="13343" name="Line 12"/>
                <p:cNvSpPr>
                  <a:spLocks noChangeShapeType="1"/>
                </p:cNvSpPr>
                <p:nvPr/>
              </p:nvSpPr>
              <p:spPr bwMode="auto">
                <a:xfrm>
                  <a:off x="2556" y="2004"/>
                  <a:ext cx="36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fa-IR">
                    <a:cs typeface="B Zar" panose="00000400000000000000" pitchFamily="2" charset="-78"/>
                  </a:endParaRPr>
                </a:p>
              </p:txBody>
            </p:sp>
          </p:grpSp>
          <p:grpSp>
            <p:nvGrpSpPr>
              <p:cNvPr id="13329" name="Group 13"/>
              <p:cNvGrpSpPr>
                <a:grpSpLocks/>
              </p:cNvGrpSpPr>
              <p:nvPr/>
            </p:nvGrpSpPr>
            <p:grpSpPr bwMode="auto">
              <a:xfrm>
                <a:off x="2928" y="1800"/>
                <a:ext cx="540" cy="1092"/>
                <a:chOff x="2376" y="1800"/>
                <a:chExt cx="540" cy="1092"/>
              </a:xfrm>
            </p:grpSpPr>
            <p:sp>
              <p:nvSpPr>
                <p:cNvPr id="13338" name="Rectangle 14"/>
                <p:cNvSpPr>
                  <a:spLocks noChangeArrowheads="1"/>
                </p:cNvSpPr>
                <p:nvPr/>
              </p:nvSpPr>
              <p:spPr bwMode="auto">
                <a:xfrm>
                  <a:off x="2376" y="1800"/>
                  <a:ext cx="336" cy="1092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fa-IR">
                    <a:cs typeface="B Zar" panose="00000400000000000000" pitchFamily="2" charset="-78"/>
                  </a:endParaRPr>
                </a:p>
              </p:txBody>
            </p:sp>
            <p:sp>
              <p:nvSpPr>
                <p:cNvPr id="13339" name="Rectangle 15"/>
                <p:cNvSpPr>
                  <a:spLocks noChangeArrowheads="1"/>
                </p:cNvSpPr>
                <p:nvPr/>
              </p:nvSpPr>
              <p:spPr bwMode="auto">
                <a:xfrm>
                  <a:off x="2376" y="1800"/>
                  <a:ext cx="336" cy="408"/>
                </a:xfrm>
                <a:prstGeom prst="rect">
                  <a:avLst/>
                </a:prstGeom>
                <a:solidFill>
                  <a:srgbClr val="99FF66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endParaRPr lang="fa-IR" sz="2400">
                    <a:latin typeface="Times New Roman" pitchFamily="18" charset="0"/>
                    <a:cs typeface="B Zar" panose="00000400000000000000" pitchFamily="2" charset="-78"/>
                  </a:endParaRPr>
                </a:p>
              </p:txBody>
            </p:sp>
            <p:sp>
              <p:nvSpPr>
                <p:cNvPr id="13340" name="Line 16"/>
                <p:cNvSpPr>
                  <a:spLocks noChangeShapeType="1"/>
                </p:cNvSpPr>
                <p:nvPr/>
              </p:nvSpPr>
              <p:spPr bwMode="auto">
                <a:xfrm>
                  <a:off x="2556" y="2004"/>
                  <a:ext cx="36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fa-IR">
                    <a:cs typeface="B Zar" panose="00000400000000000000" pitchFamily="2" charset="-78"/>
                  </a:endParaRPr>
                </a:p>
              </p:txBody>
            </p:sp>
          </p:grpSp>
          <p:grpSp>
            <p:nvGrpSpPr>
              <p:cNvPr id="13330" name="Group 17"/>
              <p:cNvGrpSpPr>
                <a:grpSpLocks/>
              </p:cNvGrpSpPr>
              <p:nvPr/>
            </p:nvGrpSpPr>
            <p:grpSpPr bwMode="auto">
              <a:xfrm>
                <a:off x="3480" y="1800"/>
                <a:ext cx="540" cy="1092"/>
                <a:chOff x="2376" y="1800"/>
                <a:chExt cx="540" cy="1092"/>
              </a:xfrm>
            </p:grpSpPr>
            <p:sp>
              <p:nvSpPr>
                <p:cNvPr id="13335" name="Rectangle 18"/>
                <p:cNvSpPr>
                  <a:spLocks noChangeArrowheads="1"/>
                </p:cNvSpPr>
                <p:nvPr/>
              </p:nvSpPr>
              <p:spPr bwMode="auto">
                <a:xfrm>
                  <a:off x="2376" y="1800"/>
                  <a:ext cx="336" cy="1092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fa-IR">
                    <a:cs typeface="B Zar" panose="00000400000000000000" pitchFamily="2" charset="-78"/>
                  </a:endParaRPr>
                </a:p>
              </p:txBody>
            </p:sp>
            <p:sp>
              <p:nvSpPr>
                <p:cNvPr id="13336" name="Rectangle 19"/>
                <p:cNvSpPr>
                  <a:spLocks noChangeArrowheads="1"/>
                </p:cNvSpPr>
                <p:nvPr/>
              </p:nvSpPr>
              <p:spPr bwMode="auto">
                <a:xfrm>
                  <a:off x="2376" y="1800"/>
                  <a:ext cx="336" cy="408"/>
                </a:xfrm>
                <a:prstGeom prst="rect">
                  <a:avLst/>
                </a:prstGeom>
                <a:solidFill>
                  <a:srgbClr val="99FF66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endParaRPr lang="fa-IR" sz="2400">
                    <a:latin typeface="Times New Roman" pitchFamily="18" charset="0"/>
                    <a:cs typeface="B Zar" panose="00000400000000000000" pitchFamily="2" charset="-78"/>
                  </a:endParaRPr>
                </a:p>
              </p:txBody>
            </p:sp>
            <p:sp>
              <p:nvSpPr>
                <p:cNvPr id="13337" name="Line 20"/>
                <p:cNvSpPr>
                  <a:spLocks noChangeShapeType="1"/>
                </p:cNvSpPr>
                <p:nvPr/>
              </p:nvSpPr>
              <p:spPr bwMode="auto">
                <a:xfrm>
                  <a:off x="2556" y="2004"/>
                  <a:ext cx="36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fa-IR">
                    <a:cs typeface="B Zar" panose="00000400000000000000" pitchFamily="2" charset="-78"/>
                  </a:endParaRPr>
                </a:p>
              </p:txBody>
            </p:sp>
          </p:grpSp>
          <p:sp>
            <p:nvSpPr>
              <p:cNvPr id="13331" name="Rectangle 21"/>
              <p:cNvSpPr>
                <a:spLocks noChangeArrowheads="1"/>
              </p:cNvSpPr>
              <p:nvPr/>
            </p:nvSpPr>
            <p:spPr bwMode="auto">
              <a:xfrm>
                <a:off x="4860" y="1800"/>
                <a:ext cx="336" cy="1092"/>
              </a:xfrm>
              <a:prstGeom prst="rect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fa-IR">
                  <a:cs typeface="B Zar" panose="00000400000000000000" pitchFamily="2" charset="-78"/>
                </a:endParaRPr>
              </a:p>
            </p:txBody>
          </p:sp>
          <p:sp>
            <p:nvSpPr>
              <p:cNvPr id="13332" name="Rectangle 22"/>
              <p:cNvSpPr>
                <a:spLocks noChangeArrowheads="1"/>
              </p:cNvSpPr>
              <p:nvPr/>
            </p:nvSpPr>
            <p:spPr bwMode="auto">
              <a:xfrm>
                <a:off x="4860" y="1800"/>
                <a:ext cx="336" cy="408"/>
              </a:xfrm>
              <a:prstGeom prst="rect">
                <a:avLst/>
              </a:prstGeom>
              <a:solidFill>
                <a:srgbClr val="99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fa-IR" sz="2400">
                  <a:latin typeface="Times New Roman" pitchFamily="18" charset="0"/>
                  <a:cs typeface="B Zar" panose="00000400000000000000" pitchFamily="2" charset="-78"/>
                </a:endParaRPr>
              </a:p>
            </p:txBody>
          </p:sp>
          <p:sp>
            <p:nvSpPr>
              <p:cNvPr id="13333" name="Line 23"/>
              <p:cNvSpPr>
                <a:spLocks noChangeShapeType="1"/>
              </p:cNvSpPr>
              <p:nvPr/>
            </p:nvSpPr>
            <p:spPr bwMode="auto">
              <a:xfrm>
                <a:off x="4488" y="2004"/>
                <a:ext cx="36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fa-IR">
                  <a:cs typeface="B Zar" panose="00000400000000000000" pitchFamily="2" charset="-78"/>
                </a:endParaRPr>
              </a:p>
            </p:txBody>
          </p:sp>
          <p:sp>
            <p:nvSpPr>
              <p:cNvPr id="13334" name="Text Box 24"/>
              <p:cNvSpPr txBox="1">
                <a:spLocks noChangeArrowheads="1"/>
              </p:cNvSpPr>
              <p:nvPr/>
            </p:nvSpPr>
            <p:spPr bwMode="auto">
              <a:xfrm>
                <a:off x="4082" y="1814"/>
                <a:ext cx="356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altLang="zh-TW" sz="2400" b="1">
                    <a:latin typeface="Times New Roman" pitchFamily="18" charset="0"/>
                    <a:ea typeface="新細明體" charset="-120"/>
                    <a:cs typeface="B Zar" panose="00000400000000000000" pitchFamily="2" charset="-78"/>
                  </a:rPr>
                  <a:t>. . .</a:t>
                </a:r>
              </a:p>
            </p:txBody>
          </p:sp>
        </p:grpSp>
        <p:sp>
          <p:nvSpPr>
            <p:cNvPr id="13323" name="Text Box 25"/>
            <p:cNvSpPr txBox="1">
              <a:spLocks noChangeArrowheads="1"/>
            </p:cNvSpPr>
            <p:nvPr/>
          </p:nvSpPr>
          <p:spPr bwMode="auto">
            <a:xfrm>
              <a:off x="7626548" y="3819525"/>
              <a:ext cx="418704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altLang="zh-TW" b="1">
                  <a:solidFill>
                    <a:srgbClr val="CC3300"/>
                  </a:solidFill>
                  <a:latin typeface="Times New Roman" pitchFamily="18" charset="0"/>
                  <a:ea typeface="新細明體" charset="-120"/>
                  <a:cs typeface="B Zar" panose="00000400000000000000" pitchFamily="2" charset="-78"/>
                </a:rPr>
                <a:t>Null</a:t>
              </a:r>
              <a:endParaRPr lang="en-US" altLang="zh-TW" sz="2400" b="1">
                <a:solidFill>
                  <a:srgbClr val="CC3300"/>
                </a:solidFill>
                <a:latin typeface="Times New Roman" pitchFamily="18" charset="0"/>
                <a:ea typeface="新細明體" charset="-120"/>
                <a:cs typeface="B Zar" panose="00000400000000000000" pitchFamily="2" charset="-78"/>
              </a:endParaRPr>
            </a:p>
          </p:txBody>
        </p:sp>
        <p:sp>
          <p:nvSpPr>
            <p:cNvPr id="13324" name="Text Box 26"/>
            <p:cNvSpPr txBox="1">
              <a:spLocks noChangeArrowheads="1"/>
            </p:cNvSpPr>
            <p:nvPr/>
          </p:nvSpPr>
          <p:spPr bwMode="auto">
            <a:xfrm>
              <a:off x="3651250" y="2774950"/>
              <a:ext cx="59055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altLang="zh-TW" sz="2400" b="1">
                  <a:solidFill>
                    <a:srgbClr val="CC3300"/>
                  </a:solidFill>
                  <a:latin typeface="Times New Roman" pitchFamily="18" charset="0"/>
                  <a:ea typeface="新細明體" charset="-120"/>
                  <a:cs typeface="B Zar" panose="00000400000000000000" pitchFamily="2" charset="-78"/>
                </a:rPr>
                <a:t>ptr</a:t>
              </a:r>
            </a:p>
          </p:txBody>
        </p:sp>
        <p:sp>
          <p:nvSpPr>
            <p:cNvPr id="13325" name="Line 27"/>
            <p:cNvSpPr>
              <a:spLocks noChangeShapeType="1"/>
            </p:cNvSpPr>
            <p:nvPr/>
          </p:nvSpPr>
          <p:spPr bwMode="auto">
            <a:xfrm>
              <a:off x="3910013" y="3267075"/>
              <a:ext cx="0" cy="4191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fa-IR">
                <a:cs typeface="B Zar" panose="00000400000000000000" pitchFamily="2" charset="-78"/>
              </a:endParaRPr>
            </a:p>
          </p:txBody>
        </p:sp>
        <p:sp>
          <p:nvSpPr>
            <p:cNvPr id="13326" name="Text Box 28"/>
            <p:cNvSpPr txBox="1">
              <a:spLocks noChangeArrowheads="1"/>
            </p:cNvSpPr>
            <p:nvPr/>
          </p:nvSpPr>
          <p:spPr bwMode="auto">
            <a:xfrm>
              <a:off x="5465763" y="5708650"/>
              <a:ext cx="89535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altLang="zh-TW" sz="2400" b="1" i="1">
                  <a:solidFill>
                    <a:srgbClr val="FF3300"/>
                  </a:solidFill>
                  <a:latin typeface="Times New Roman" pitchFamily="18" charset="0"/>
                  <a:ea typeface="新細明體" charset="-120"/>
                  <a:cs typeface="B Zar" panose="00000400000000000000" pitchFamily="2" charset="-78"/>
                </a:rPr>
                <a:t>chain</a:t>
              </a:r>
            </a:p>
          </p:txBody>
        </p:sp>
        <p:sp>
          <p:nvSpPr>
            <p:cNvPr id="13327" name="AutoShape 29"/>
            <p:cNvSpPr>
              <a:spLocks/>
            </p:cNvSpPr>
            <p:nvPr/>
          </p:nvSpPr>
          <p:spPr bwMode="auto">
            <a:xfrm rot="-5400000">
              <a:off x="5776913" y="3629025"/>
              <a:ext cx="285750" cy="4076700"/>
            </a:xfrm>
            <a:prstGeom prst="leftBrace">
              <a:avLst>
                <a:gd name="adj1" fmla="val 118889"/>
                <a:gd name="adj2" fmla="val 50000"/>
              </a:avLst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fa-IR">
                <a:cs typeface="B Zar" panose="00000400000000000000" pitchFamily="2" charset="-78"/>
              </a:endParaRPr>
            </a:p>
          </p:txBody>
        </p:sp>
      </p:grpSp>
      <p:sp>
        <p:nvSpPr>
          <p:cNvPr id="30" name="Rectangle 29"/>
          <p:cNvSpPr/>
          <p:nvPr/>
        </p:nvSpPr>
        <p:spPr>
          <a:xfrm>
            <a:off x="1414463" y="5927725"/>
            <a:ext cx="6761162" cy="5238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 eaLnBrk="0" hangingPunct="0">
              <a:spcBef>
                <a:spcPct val="20000"/>
              </a:spcBef>
              <a:buClr>
                <a:srgbClr val="FF0000"/>
              </a:buClr>
              <a:defRPr/>
            </a:pPr>
            <a:r>
              <a:rPr lang="fa-IR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B Zar" panose="00000400000000000000" pitchFamily="2" charset="-78"/>
              </a:rPr>
              <a:t>چرا با استفاده از بازنمايي پيوندي حذف و اضافه ساده تر است؟</a:t>
            </a:r>
            <a:endParaRPr lang="en-US" sz="28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B Zar" panose="00000400000000000000" pitchFamily="2" charset="-78"/>
            </a:endParaRPr>
          </a:p>
        </p:txBody>
      </p:sp>
      <p:sp>
        <p:nvSpPr>
          <p:cNvPr id="3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19400" y="6248400"/>
            <a:ext cx="3200400" cy="457200"/>
          </a:xfrm>
        </p:spPr>
        <p:txBody>
          <a:bodyPr/>
          <a:lstStyle/>
          <a:p>
            <a:pPr>
              <a:defRPr/>
            </a:pPr>
            <a:r>
              <a:rPr lang="fa-IR" dirty="0" smtClean="0">
                <a:cs typeface="B Zar" panose="00000400000000000000" pitchFamily="2" charset="-78"/>
              </a:rPr>
              <a:t>دانشگاه کاشان- دانشکده مهندسی برق و کامپیوتر</a:t>
            </a:r>
            <a:endParaRPr lang="en-US" dirty="0">
              <a:cs typeface="B Zar" panose="00000400000000000000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455613" y="1597025"/>
            <a:ext cx="8226425" cy="2695575"/>
          </a:xfrm>
        </p:spPr>
        <p:txBody>
          <a:bodyPr/>
          <a:lstStyle/>
          <a:p>
            <a:r>
              <a:rPr lang="fa-IR" smtClean="0">
                <a:cs typeface="B Zar" panose="00000400000000000000" pitchFamily="2" charset="-78"/>
              </a:rPr>
              <a:t>براي اضافه کردن کلمه </a:t>
            </a:r>
            <a:r>
              <a:rPr lang="en-US" sz="2400" smtClean="0">
                <a:cs typeface="B Zar" panose="00000400000000000000" pitchFamily="2" charset="-78"/>
              </a:rPr>
              <a:t>mat</a:t>
            </a:r>
            <a:r>
              <a:rPr lang="fa-IR" sz="2400" smtClean="0">
                <a:cs typeface="B Zar" panose="00000400000000000000" pitchFamily="2" charset="-78"/>
              </a:rPr>
              <a:t> </a:t>
            </a:r>
            <a:r>
              <a:rPr lang="fa-IR" smtClean="0">
                <a:cs typeface="B Zar" panose="00000400000000000000" pitchFamily="2" charset="-78"/>
              </a:rPr>
              <a:t>بين </a:t>
            </a:r>
            <a:r>
              <a:rPr lang="en-US" sz="2400" smtClean="0">
                <a:cs typeface="B Zar" panose="00000400000000000000" pitchFamily="2" charset="-78"/>
              </a:rPr>
              <a:t>cat</a:t>
            </a:r>
            <a:r>
              <a:rPr lang="fa-IR" sz="2400" smtClean="0">
                <a:cs typeface="B Zar" panose="00000400000000000000" pitchFamily="2" charset="-78"/>
              </a:rPr>
              <a:t> </a:t>
            </a:r>
            <a:r>
              <a:rPr lang="fa-IR" smtClean="0">
                <a:cs typeface="B Zar" panose="00000400000000000000" pitchFamily="2" charset="-78"/>
              </a:rPr>
              <a:t>و </a:t>
            </a:r>
            <a:r>
              <a:rPr lang="en-US" sz="2400" smtClean="0">
                <a:cs typeface="B Zar" panose="00000400000000000000" pitchFamily="2" charset="-78"/>
              </a:rPr>
              <a:t>sat</a:t>
            </a:r>
            <a:r>
              <a:rPr lang="fa-IR" sz="2400" smtClean="0">
                <a:cs typeface="B Zar" panose="00000400000000000000" pitchFamily="2" charset="-78"/>
              </a:rPr>
              <a:t> </a:t>
            </a:r>
            <a:r>
              <a:rPr lang="fa-IR" smtClean="0">
                <a:cs typeface="B Zar" panose="00000400000000000000" pitchFamily="2" charset="-78"/>
              </a:rPr>
              <a:t>:</a:t>
            </a:r>
            <a:endParaRPr lang="en-US" smtClean="0">
              <a:cs typeface="B Zar" panose="00000400000000000000" pitchFamily="2" charset="-78"/>
            </a:endParaRPr>
          </a:p>
          <a:p>
            <a:pPr lvl="1">
              <a:lnSpc>
                <a:spcPct val="140000"/>
              </a:lnSpc>
              <a:buFontTx/>
              <a:buNone/>
            </a:pPr>
            <a:r>
              <a:rPr lang="fa-IR" sz="2000" smtClean="0">
                <a:cs typeface="B Zar" panose="00000400000000000000" pitchFamily="2" charset="-78"/>
              </a:rPr>
              <a:t>1- گره ي استفاده نشده اي را در نظر گرفته ، فرض کنيد که آدرس آن </a:t>
            </a:r>
            <a:r>
              <a:rPr lang="en-US" sz="1800" smtClean="0">
                <a:cs typeface="B Zar" panose="00000400000000000000" pitchFamily="2" charset="-78"/>
              </a:rPr>
              <a:t>paddr</a:t>
            </a:r>
            <a:r>
              <a:rPr lang="fa-IR" sz="2000" smtClean="0">
                <a:cs typeface="B Zar" panose="00000400000000000000" pitchFamily="2" charset="-78"/>
              </a:rPr>
              <a:t> باشد.</a:t>
            </a:r>
          </a:p>
          <a:p>
            <a:pPr lvl="1">
              <a:lnSpc>
                <a:spcPct val="140000"/>
              </a:lnSpc>
              <a:buFontTx/>
              <a:buNone/>
            </a:pPr>
            <a:r>
              <a:rPr lang="fa-IR" sz="2000" smtClean="0">
                <a:cs typeface="B Zar" panose="00000400000000000000" pitchFamily="2" charset="-78"/>
              </a:rPr>
              <a:t>2- فيلد داده اين گره را برابر با </a:t>
            </a:r>
            <a:r>
              <a:rPr lang="en-US" sz="1800" smtClean="0">
                <a:cs typeface="B Zar" panose="00000400000000000000" pitchFamily="2" charset="-78"/>
              </a:rPr>
              <a:t>mat</a:t>
            </a:r>
            <a:r>
              <a:rPr lang="fa-IR" sz="2000" smtClean="0">
                <a:cs typeface="B Zar" panose="00000400000000000000" pitchFamily="2" charset="-78"/>
              </a:rPr>
              <a:t> قرار دهيد</a:t>
            </a:r>
          </a:p>
          <a:p>
            <a:pPr lvl="1">
              <a:lnSpc>
                <a:spcPct val="140000"/>
              </a:lnSpc>
              <a:buFontTx/>
              <a:buNone/>
            </a:pPr>
            <a:r>
              <a:rPr lang="fa-IR" sz="2000" smtClean="0">
                <a:cs typeface="B Zar" panose="00000400000000000000" pitchFamily="2" charset="-78"/>
              </a:rPr>
              <a:t>3- فيلد اتصال </a:t>
            </a:r>
            <a:r>
              <a:rPr lang="en-US" sz="1800" smtClean="0">
                <a:cs typeface="B Zar" panose="00000400000000000000" pitchFamily="2" charset="-78"/>
              </a:rPr>
              <a:t>paddr</a:t>
            </a:r>
            <a:r>
              <a:rPr lang="fa-IR" sz="2000" smtClean="0">
                <a:cs typeface="B Zar" panose="00000400000000000000" pitchFamily="2" charset="-78"/>
              </a:rPr>
              <a:t> را طوري تنظيم کنيد که به ادرسي که در فيلد اتصال گره حاوي </a:t>
            </a:r>
            <a:r>
              <a:rPr lang="en-US" sz="1800" smtClean="0">
                <a:cs typeface="B Zar" panose="00000400000000000000" pitchFamily="2" charset="-78"/>
              </a:rPr>
              <a:t>cat</a:t>
            </a:r>
            <a:r>
              <a:rPr lang="en-US" sz="2000" smtClean="0">
                <a:cs typeface="B Zar" panose="00000400000000000000" pitchFamily="2" charset="-78"/>
              </a:rPr>
              <a:t> </a:t>
            </a:r>
            <a:r>
              <a:rPr lang="fa-IR" sz="2000" smtClean="0">
                <a:cs typeface="B Zar" panose="00000400000000000000" pitchFamily="2" charset="-78"/>
              </a:rPr>
              <a:t> مي باشد، اشاره کند</a:t>
            </a:r>
          </a:p>
          <a:p>
            <a:pPr lvl="1">
              <a:lnSpc>
                <a:spcPct val="140000"/>
              </a:lnSpc>
              <a:buFontTx/>
              <a:buNone/>
            </a:pPr>
            <a:r>
              <a:rPr lang="fa-IR" sz="2000" smtClean="0">
                <a:cs typeface="B Zar" panose="00000400000000000000" pitchFamily="2" charset="-78"/>
              </a:rPr>
              <a:t>4- فيلد اتصال گره حاوي </a:t>
            </a:r>
            <a:r>
              <a:rPr lang="en-US" sz="1800" smtClean="0">
                <a:cs typeface="B Zar" panose="00000400000000000000" pitchFamily="2" charset="-78"/>
              </a:rPr>
              <a:t>cat</a:t>
            </a:r>
            <a:r>
              <a:rPr lang="fa-IR" sz="2000" smtClean="0">
                <a:cs typeface="B Zar" panose="00000400000000000000" pitchFamily="2" charset="-78"/>
              </a:rPr>
              <a:t> را طوري تنظيم کنيد که به </a:t>
            </a:r>
            <a:r>
              <a:rPr lang="en-US" sz="1800" smtClean="0">
                <a:cs typeface="B Zar" panose="00000400000000000000" pitchFamily="2" charset="-78"/>
              </a:rPr>
              <a:t>paddr</a:t>
            </a:r>
            <a:r>
              <a:rPr lang="fa-IR" sz="2000" smtClean="0">
                <a:cs typeface="B Zar" panose="00000400000000000000" pitchFamily="2" charset="-78"/>
              </a:rPr>
              <a:t> اشاره کند.</a:t>
            </a:r>
            <a:endParaRPr lang="en-US" sz="2000" smtClean="0">
              <a:cs typeface="B Zar" panose="00000400000000000000" pitchFamily="2" charset="-78"/>
            </a:endParaRPr>
          </a:p>
        </p:txBody>
      </p:sp>
      <p:pic>
        <p:nvPicPr>
          <p:cNvPr id="14339" name="Picture 4" descr="figure4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b="14197"/>
          <a:stretch>
            <a:fillRect/>
          </a:stretch>
        </p:blipFill>
        <p:spPr bwMode="auto">
          <a:xfrm>
            <a:off x="460375" y="4616450"/>
            <a:ext cx="7869238" cy="1973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altLang="zh-TW" smtClean="0">
                <a:cs typeface="B Zar" panose="00000400000000000000" pitchFamily="2" charset="-78"/>
              </a:rPr>
              <a:t>ليست هاي تک پيوندي</a:t>
            </a:r>
            <a:endParaRPr lang="fa-IR" smtClean="0">
              <a:cs typeface="B Zar" panose="00000400000000000000" pitchFamily="2" charset="-7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19400" y="6248400"/>
            <a:ext cx="3200400" cy="457200"/>
          </a:xfrm>
        </p:spPr>
        <p:txBody>
          <a:bodyPr/>
          <a:lstStyle/>
          <a:p>
            <a:pPr>
              <a:defRPr/>
            </a:pPr>
            <a:r>
              <a:rPr lang="fa-IR" dirty="0" smtClean="0">
                <a:cs typeface="B Zar" panose="00000400000000000000" pitchFamily="2" charset="-78"/>
              </a:rPr>
              <a:t>دانشگاه کاشان- دانشکده مهندسی برق و کامپیوتر</a:t>
            </a:r>
            <a:endParaRPr lang="en-US" dirty="0">
              <a:cs typeface="B Zar" panose="00000400000000000000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395288" y="1598613"/>
            <a:ext cx="8364537" cy="2551112"/>
          </a:xfrm>
        </p:spPr>
        <p:txBody>
          <a:bodyPr/>
          <a:lstStyle/>
          <a:p>
            <a:r>
              <a:rPr lang="fa-IR" smtClean="0">
                <a:cs typeface="B Zar" panose="00000400000000000000" pitchFamily="2" charset="-78"/>
              </a:rPr>
              <a:t>حذف </a:t>
            </a:r>
            <a:r>
              <a:rPr lang="en-US" sz="2400" smtClean="0">
                <a:cs typeface="B Zar" panose="00000400000000000000" pitchFamily="2" charset="-78"/>
              </a:rPr>
              <a:t>mat</a:t>
            </a:r>
            <a:r>
              <a:rPr lang="fa-IR" sz="2400" smtClean="0">
                <a:cs typeface="B Zar" panose="00000400000000000000" pitchFamily="2" charset="-78"/>
              </a:rPr>
              <a:t> </a:t>
            </a:r>
            <a:r>
              <a:rPr lang="fa-IR" smtClean="0">
                <a:cs typeface="B Zar" panose="00000400000000000000" pitchFamily="2" charset="-78"/>
              </a:rPr>
              <a:t>از ليست</a:t>
            </a:r>
          </a:p>
          <a:p>
            <a:pPr lvl="1" algn="just">
              <a:lnSpc>
                <a:spcPct val="140000"/>
              </a:lnSpc>
              <a:buFont typeface="Wingdings" pitchFamily="2" charset="2"/>
              <a:buChar char="ü"/>
            </a:pPr>
            <a:r>
              <a:rPr lang="fa-IR" sz="2000" smtClean="0">
                <a:cs typeface="B Zar" panose="00000400000000000000" pitchFamily="2" charset="-78"/>
              </a:rPr>
              <a:t>براي انجام اين کار فقط لازم است که عنصر قبل از </a:t>
            </a:r>
            <a:r>
              <a:rPr lang="en-US" sz="2000" smtClean="0">
                <a:cs typeface="B Zar" panose="00000400000000000000" pitchFamily="2" charset="-78"/>
              </a:rPr>
              <a:t>mat</a:t>
            </a:r>
            <a:r>
              <a:rPr lang="fa-IR" sz="2000" smtClean="0">
                <a:cs typeface="B Zar" panose="00000400000000000000" pitchFamily="2" charset="-78"/>
              </a:rPr>
              <a:t> يعني </a:t>
            </a:r>
            <a:r>
              <a:rPr lang="en-US" sz="2000" smtClean="0">
                <a:cs typeface="B Zar" panose="00000400000000000000" pitchFamily="2" charset="-78"/>
              </a:rPr>
              <a:t> cat</a:t>
            </a:r>
            <a:r>
              <a:rPr lang="fa-IR" sz="2000" smtClean="0">
                <a:cs typeface="B Zar" panose="00000400000000000000" pitchFamily="2" charset="-78"/>
              </a:rPr>
              <a:t> را پيدا و فيلد اتصال آنرا طوري تنظيم کنيم که به گره اي اشاره کند که در حال حاضر اتصال گره </a:t>
            </a:r>
            <a:r>
              <a:rPr lang="en-US" sz="2000" smtClean="0">
                <a:cs typeface="B Zar" panose="00000400000000000000" pitchFamily="2" charset="-78"/>
              </a:rPr>
              <a:t>mat</a:t>
            </a:r>
            <a:r>
              <a:rPr lang="fa-IR" sz="2000" smtClean="0">
                <a:cs typeface="B Zar" panose="00000400000000000000" pitchFamily="2" charset="-78"/>
              </a:rPr>
              <a:t> به ان اشاره دارد </a:t>
            </a:r>
          </a:p>
          <a:p>
            <a:pPr lvl="1" algn="just">
              <a:lnSpc>
                <a:spcPct val="140000"/>
              </a:lnSpc>
              <a:buFont typeface="Wingdings" pitchFamily="2" charset="2"/>
              <a:buChar char="ü"/>
            </a:pPr>
            <a:r>
              <a:rPr lang="fa-IR" sz="2000" smtClean="0">
                <a:cs typeface="B Zar" panose="00000400000000000000" pitchFamily="2" charset="-78"/>
              </a:rPr>
              <a:t>ما هيچ داده اي را جابجا نکرده ايم و با وجود آنکه فيلد اتصال </a:t>
            </a:r>
            <a:r>
              <a:rPr lang="en-US" sz="2000" smtClean="0">
                <a:cs typeface="B Zar" panose="00000400000000000000" pitchFamily="2" charset="-78"/>
              </a:rPr>
              <a:t>mat</a:t>
            </a:r>
            <a:r>
              <a:rPr lang="fa-IR" sz="2000" smtClean="0">
                <a:cs typeface="B Zar" panose="00000400000000000000" pitchFamily="2" charset="-78"/>
              </a:rPr>
              <a:t> هنوز به </a:t>
            </a:r>
            <a:r>
              <a:rPr lang="en-US" sz="2000" smtClean="0">
                <a:cs typeface="B Zar" panose="00000400000000000000" pitchFamily="2" charset="-78"/>
              </a:rPr>
              <a:t>sat</a:t>
            </a:r>
            <a:r>
              <a:rPr lang="fa-IR" sz="2000" smtClean="0">
                <a:cs typeface="B Zar" panose="00000400000000000000" pitchFamily="2" charset="-78"/>
              </a:rPr>
              <a:t> اشاره مي کند </a:t>
            </a:r>
            <a:r>
              <a:rPr lang="en-US" sz="2000" smtClean="0">
                <a:cs typeface="B Zar" panose="00000400000000000000" pitchFamily="2" charset="-78"/>
              </a:rPr>
              <a:t>mat </a:t>
            </a:r>
            <a:r>
              <a:rPr lang="fa-IR" sz="2000" smtClean="0">
                <a:cs typeface="B Zar" panose="00000400000000000000" pitchFamily="2" charset="-78"/>
              </a:rPr>
              <a:t>ديگر عضو ليست نيست.</a:t>
            </a:r>
            <a:endParaRPr lang="en-US" altLang="zh-TW" sz="2400" smtClean="0">
              <a:ea typeface="新細明體" charset="-120"/>
              <a:cs typeface="B Zar" panose="00000400000000000000" pitchFamily="2" charset="-78"/>
            </a:endParaRPr>
          </a:p>
        </p:txBody>
      </p:sp>
      <p:pic>
        <p:nvPicPr>
          <p:cNvPr id="15363" name="Picture 4" descr="figure4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b="17061"/>
          <a:stretch>
            <a:fillRect/>
          </a:stretch>
        </p:blipFill>
        <p:spPr bwMode="auto">
          <a:xfrm>
            <a:off x="1163638" y="4743450"/>
            <a:ext cx="6705600" cy="1293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4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altLang="zh-TW" smtClean="0">
                <a:cs typeface="B Zar" panose="00000400000000000000" pitchFamily="2" charset="-78"/>
              </a:rPr>
              <a:t>ليست هاي تک پيوندي</a:t>
            </a:r>
            <a:endParaRPr lang="fa-IR" smtClean="0">
              <a:cs typeface="B Zar" panose="00000400000000000000" pitchFamily="2" charset="-7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19400" y="6248400"/>
            <a:ext cx="3200400" cy="457200"/>
          </a:xfrm>
        </p:spPr>
        <p:txBody>
          <a:bodyPr/>
          <a:lstStyle/>
          <a:p>
            <a:pPr>
              <a:defRPr/>
            </a:pPr>
            <a:r>
              <a:rPr lang="fa-IR" dirty="0" smtClean="0">
                <a:cs typeface="B Zar" panose="00000400000000000000" pitchFamily="2" charset="-78"/>
              </a:rPr>
              <a:t>دانشگاه کاشان- دانشکده مهندسی برق و کامپیوتر</a:t>
            </a:r>
            <a:endParaRPr lang="en-US" dirty="0">
              <a:cs typeface="B Zar" panose="00000400000000000000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smtClean="0">
                <a:cs typeface="B Zar" panose="00000400000000000000" pitchFamily="2" charset="-78"/>
              </a:rPr>
              <a:t>ليستهاي پيوندي</a:t>
            </a:r>
          </a:p>
        </p:txBody>
      </p:sp>
      <p:sp>
        <p:nvSpPr>
          <p:cNvPr id="5123" name="Content Placeholder 2" descr="Rectangle: Click to edit Master text styles&#10;Second level&#10;Third level&#10;Fourth level&#10;Fifth level"/>
          <p:cNvSpPr>
            <a:spLocks noGrp="1"/>
          </p:cNvSpPr>
          <p:nvPr>
            <p:ph idx="1"/>
          </p:nvPr>
        </p:nvSpPr>
        <p:spPr>
          <a:xfrm>
            <a:off x="1504950" y="1619250"/>
            <a:ext cx="7105650" cy="4114800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50000"/>
              </a:spcBef>
              <a:buFontTx/>
              <a:buBlip>
                <a:blip r:embed="rId2"/>
              </a:buBlip>
            </a:pPr>
            <a:r>
              <a:rPr lang="fa-IR" sz="2800" dirty="0" smtClean="0">
                <a:solidFill>
                  <a:srgbClr val="371F7B"/>
                </a:solidFill>
                <a:cs typeface="B Zar" panose="00000400000000000000" pitchFamily="2" charset="-78"/>
              </a:rPr>
              <a:t>اشاره گرها </a:t>
            </a:r>
          </a:p>
          <a:p>
            <a:pPr>
              <a:lnSpc>
                <a:spcPct val="80000"/>
              </a:lnSpc>
              <a:spcBef>
                <a:spcPct val="50000"/>
              </a:spcBef>
              <a:buFontTx/>
              <a:buBlip>
                <a:blip r:embed="rId2"/>
              </a:buBlip>
            </a:pPr>
            <a:r>
              <a:rPr lang="fa-IR" sz="2800" dirty="0" smtClean="0">
                <a:solidFill>
                  <a:srgbClr val="371F7B"/>
                </a:solidFill>
                <a:cs typeface="B Zar" panose="00000400000000000000" pitchFamily="2" charset="-78"/>
              </a:rPr>
              <a:t>ليست ها</a:t>
            </a:r>
          </a:p>
          <a:p>
            <a:pPr>
              <a:lnSpc>
                <a:spcPct val="80000"/>
              </a:lnSpc>
              <a:spcBef>
                <a:spcPct val="50000"/>
              </a:spcBef>
              <a:buFontTx/>
              <a:buBlip>
                <a:blip r:embed="rId2"/>
              </a:buBlip>
            </a:pPr>
            <a:r>
              <a:rPr lang="fa-IR" sz="2800" dirty="0" smtClean="0">
                <a:solidFill>
                  <a:srgbClr val="371F7B"/>
                </a:solidFill>
                <a:cs typeface="B Zar" panose="00000400000000000000" pitchFamily="2" charset="-78"/>
              </a:rPr>
              <a:t>ليست هاي دايره اي</a:t>
            </a:r>
          </a:p>
          <a:p>
            <a:pPr>
              <a:lnSpc>
                <a:spcPct val="80000"/>
              </a:lnSpc>
              <a:spcBef>
                <a:spcPct val="50000"/>
              </a:spcBef>
              <a:buFontTx/>
              <a:buBlip>
                <a:blip r:embed="rId2"/>
              </a:buBlip>
            </a:pPr>
            <a:r>
              <a:rPr lang="fa-IR" sz="2800" dirty="0" smtClean="0">
                <a:solidFill>
                  <a:srgbClr val="371F7B"/>
                </a:solidFill>
                <a:cs typeface="B Zar" panose="00000400000000000000" pitchFamily="2" charset="-78"/>
              </a:rPr>
              <a:t>پشته ها و صفهاي پيوندي</a:t>
            </a:r>
          </a:p>
          <a:p>
            <a:pPr>
              <a:lnSpc>
                <a:spcPct val="80000"/>
              </a:lnSpc>
              <a:spcBef>
                <a:spcPct val="50000"/>
              </a:spcBef>
              <a:buFontTx/>
              <a:buBlip>
                <a:blip r:embed="rId2"/>
              </a:buBlip>
            </a:pPr>
            <a:r>
              <a:rPr lang="fa-IR" sz="2800" dirty="0" smtClean="0">
                <a:solidFill>
                  <a:srgbClr val="371F7B"/>
                </a:solidFill>
                <a:cs typeface="B Zar" panose="00000400000000000000" pitchFamily="2" charset="-78"/>
              </a:rPr>
              <a:t>چند جمله اي ها </a:t>
            </a:r>
          </a:p>
          <a:p>
            <a:pPr>
              <a:lnSpc>
                <a:spcPct val="80000"/>
              </a:lnSpc>
              <a:spcBef>
                <a:spcPct val="50000"/>
              </a:spcBef>
              <a:buFontTx/>
              <a:buBlip>
                <a:blip r:embed="rId2"/>
              </a:buBlip>
            </a:pPr>
            <a:r>
              <a:rPr lang="fa-IR" sz="2800" dirty="0" smtClean="0">
                <a:solidFill>
                  <a:srgbClr val="371F7B"/>
                </a:solidFill>
                <a:cs typeface="B Zar" panose="00000400000000000000" pitchFamily="2" charset="-78"/>
              </a:rPr>
              <a:t>روابط هم ارزي</a:t>
            </a:r>
          </a:p>
          <a:p>
            <a:pPr>
              <a:lnSpc>
                <a:spcPct val="80000"/>
              </a:lnSpc>
              <a:spcBef>
                <a:spcPct val="50000"/>
              </a:spcBef>
              <a:buFontTx/>
              <a:buBlip>
                <a:blip r:embed="rId2"/>
              </a:buBlip>
            </a:pPr>
            <a:r>
              <a:rPr lang="fa-IR" sz="2800" dirty="0" smtClean="0">
                <a:solidFill>
                  <a:srgbClr val="371F7B"/>
                </a:solidFill>
                <a:cs typeface="B Zar" panose="00000400000000000000" pitchFamily="2" charset="-78"/>
              </a:rPr>
              <a:t>ليستهاي دو پيوندي و ليست هاي تعميم يافته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a-IR" dirty="0" smtClean="0">
                <a:cs typeface="B Zar" panose="00000400000000000000" pitchFamily="2" charset="-78"/>
              </a:rPr>
              <a:t>دانشگاه کاشان- دانشکده مهندسی برق و کامپیوتر</a:t>
            </a:r>
            <a:endParaRPr lang="en-US" dirty="0">
              <a:cs typeface="B Zar" panose="00000400000000000000" pitchFamily="2" charset="-78"/>
            </a:endParaRPr>
          </a:p>
        </p:txBody>
      </p:sp>
      <p:sp>
        <p:nvSpPr>
          <p:cNvPr id="512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6725969-D2BB-4EC4-89AE-1727DABA49DA}" type="slidenum">
              <a:rPr lang="ar-SA" smtClean="0">
                <a:cs typeface="B Zar" panose="00000400000000000000" pitchFamily="2" charset="-78"/>
              </a:rPr>
              <a:pPr/>
              <a:t>2</a:t>
            </a:fld>
            <a:endParaRPr lang="en-US" smtClean="0">
              <a:cs typeface="B Zar" panose="00000400000000000000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5613" y="260350"/>
            <a:ext cx="8226425" cy="936625"/>
          </a:xfrm>
        </p:spPr>
        <p:txBody>
          <a:bodyPr/>
          <a:lstStyle/>
          <a:p>
            <a:r>
              <a:rPr lang="fa-IR" altLang="zh-TW" smtClean="0">
                <a:cs typeface="B Zar" panose="00000400000000000000" pitchFamily="2" charset="-78"/>
              </a:rPr>
              <a:t>مقدمه</a:t>
            </a:r>
            <a:endParaRPr lang="en-US" altLang="zh-TW" smtClean="0">
              <a:ea typeface="新細明體" charset="-120"/>
              <a:cs typeface="B Zar" panose="00000400000000000000" pitchFamily="2" charset="-78"/>
            </a:endParaRPr>
          </a:p>
        </p:txBody>
      </p:sp>
      <p:sp>
        <p:nvSpPr>
          <p:cNvPr id="614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179388" y="1225550"/>
            <a:ext cx="8820150" cy="5372100"/>
          </a:xfrm>
        </p:spPr>
        <p:txBody>
          <a:bodyPr/>
          <a:lstStyle/>
          <a:p>
            <a:r>
              <a:rPr lang="fa-IR" altLang="zh-TW" sz="2800" dirty="0" smtClean="0">
                <a:cs typeface="B Zar" panose="00000400000000000000" pitchFamily="2" charset="-78"/>
              </a:rPr>
              <a:t>ليست مرتب زير را در نظر بگيريد</a:t>
            </a:r>
          </a:p>
          <a:p>
            <a:pPr algn="l" rtl="0"/>
            <a:r>
              <a:rPr lang="en-US" altLang="zh-TW" dirty="0" smtClean="0">
                <a:ea typeface="新細明體" charset="-120"/>
                <a:cs typeface="B Zar" panose="00000400000000000000" pitchFamily="2" charset="-78"/>
              </a:rPr>
              <a:t>(</a:t>
            </a:r>
            <a:r>
              <a:rPr lang="en-US" altLang="zh-TW" i="1" dirty="0" smtClean="0">
                <a:ea typeface="新細明體" charset="-120"/>
                <a:cs typeface="B Zar" panose="00000400000000000000" pitchFamily="2" charset="-78"/>
              </a:rPr>
              <a:t>bat</a:t>
            </a:r>
            <a:r>
              <a:rPr lang="en-US" altLang="zh-TW" dirty="0" smtClean="0">
                <a:ea typeface="新細明體" charset="-120"/>
                <a:cs typeface="B Zar" panose="00000400000000000000" pitchFamily="2" charset="-78"/>
              </a:rPr>
              <a:t>, </a:t>
            </a:r>
            <a:r>
              <a:rPr lang="en-US" altLang="zh-TW" i="1" dirty="0" smtClean="0">
                <a:ea typeface="新細明體" charset="-120"/>
                <a:cs typeface="B Zar" panose="00000400000000000000" pitchFamily="2" charset="-78"/>
              </a:rPr>
              <a:t>cat</a:t>
            </a:r>
            <a:r>
              <a:rPr lang="en-US" altLang="zh-TW" dirty="0" smtClean="0">
                <a:ea typeface="新細明體" charset="-120"/>
                <a:cs typeface="B Zar" panose="00000400000000000000" pitchFamily="2" charset="-78"/>
              </a:rPr>
              <a:t>, </a:t>
            </a:r>
            <a:r>
              <a:rPr lang="en-US" altLang="zh-TW" i="1" dirty="0" smtClean="0">
                <a:ea typeface="新細明體" charset="-120"/>
                <a:cs typeface="B Zar" panose="00000400000000000000" pitchFamily="2" charset="-78"/>
              </a:rPr>
              <a:t>sat</a:t>
            </a:r>
            <a:r>
              <a:rPr lang="en-US" altLang="zh-TW" dirty="0" smtClean="0">
                <a:ea typeface="新細明體" charset="-120"/>
                <a:cs typeface="B Zar" panose="00000400000000000000" pitchFamily="2" charset="-78"/>
              </a:rPr>
              <a:t>, </a:t>
            </a:r>
            <a:r>
              <a:rPr lang="en-US" altLang="zh-TW" i="1" dirty="0" smtClean="0">
                <a:ea typeface="新細明體" charset="-120"/>
                <a:cs typeface="B Zar" panose="00000400000000000000" pitchFamily="2" charset="-78"/>
              </a:rPr>
              <a:t>vat</a:t>
            </a:r>
            <a:r>
              <a:rPr lang="en-US" altLang="zh-TW" dirty="0" smtClean="0">
                <a:ea typeface="新細明體" charset="-120"/>
                <a:cs typeface="B Zar" panose="00000400000000000000" pitchFamily="2" charset="-78"/>
              </a:rPr>
              <a:t>)</a:t>
            </a:r>
          </a:p>
          <a:p>
            <a:pPr lvl="1"/>
            <a:r>
              <a:rPr lang="fa-IR" altLang="zh-TW" dirty="0" smtClean="0">
                <a:cs typeface="B Zar" panose="00000400000000000000" pitchFamily="2" charset="-78"/>
              </a:rPr>
              <a:t>براي اضافه کردن کلمه </a:t>
            </a:r>
            <a:r>
              <a:rPr lang="en-US" altLang="zh-TW" sz="2400" dirty="0" smtClean="0">
                <a:solidFill>
                  <a:srgbClr val="FFC000"/>
                </a:solidFill>
                <a:ea typeface="新細明體" charset="-120"/>
                <a:cs typeface="B Zar" panose="00000400000000000000" pitchFamily="2" charset="-78"/>
              </a:rPr>
              <a:t>mat</a:t>
            </a:r>
          </a:p>
          <a:p>
            <a:pPr lvl="2"/>
            <a:r>
              <a:rPr lang="fa-IR" altLang="zh-TW" dirty="0" smtClean="0">
                <a:solidFill>
                  <a:srgbClr val="5A2781"/>
                </a:solidFill>
                <a:cs typeface="B Zar" panose="00000400000000000000" pitchFamily="2" charset="-78"/>
              </a:rPr>
              <a:t>بايد کلمات </a:t>
            </a:r>
            <a:r>
              <a:rPr lang="en-US" altLang="zh-TW" sz="2000" dirty="0" smtClean="0">
                <a:solidFill>
                  <a:srgbClr val="5A2781"/>
                </a:solidFill>
                <a:ea typeface="新細明體" charset="-120"/>
                <a:cs typeface="B Zar" panose="00000400000000000000" pitchFamily="2" charset="-78"/>
              </a:rPr>
              <a:t>sat</a:t>
            </a:r>
            <a:r>
              <a:rPr lang="fa-IR" altLang="zh-TW" sz="2000" dirty="0" smtClean="0">
                <a:solidFill>
                  <a:srgbClr val="5A2781"/>
                </a:solidFill>
                <a:cs typeface="B Zar" panose="00000400000000000000" pitchFamily="2" charset="-78"/>
              </a:rPr>
              <a:t> </a:t>
            </a:r>
            <a:r>
              <a:rPr lang="fa-IR" altLang="zh-TW" dirty="0" smtClean="0">
                <a:solidFill>
                  <a:srgbClr val="5A2781"/>
                </a:solidFill>
                <a:cs typeface="B Zar" panose="00000400000000000000" pitchFamily="2" charset="-78"/>
              </a:rPr>
              <a:t>و </a:t>
            </a:r>
            <a:r>
              <a:rPr lang="en-US" altLang="zh-TW" sz="2000" dirty="0" smtClean="0">
                <a:solidFill>
                  <a:srgbClr val="5A2781"/>
                </a:solidFill>
                <a:ea typeface="新細明體" charset="-120"/>
                <a:cs typeface="B Zar" panose="00000400000000000000" pitchFamily="2" charset="-78"/>
              </a:rPr>
              <a:t>vat</a:t>
            </a:r>
            <a:r>
              <a:rPr lang="fa-IR" altLang="zh-TW" sz="2000" dirty="0" smtClean="0">
                <a:solidFill>
                  <a:srgbClr val="5A2781"/>
                </a:solidFill>
                <a:cs typeface="B Zar" panose="00000400000000000000" pitchFamily="2" charset="-78"/>
              </a:rPr>
              <a:t> </a:t>
            </a:r>
            <a:r>
              <a:rPr lang="fa-IR" altLang="zh-TW" dirty="0" smtClean="0">
                <a:solidFill>
                  <a:srgbClr val="5A2781"/>
                </a:solidFill>
                <a:cs typeface="B Zar" panose="00000400000000000000" pitchFamily="2" charset="-78"/>
              </a:rPr>
              <a:t>يک مکان به راست شيفت داده شوند.</a:t>
            </a:r>
          </a:p>
          <a:p>
            <a:pPr lvl="1"/>
            <a:r>
              <a:rPr lang="fa-IR" altLang="zh-TW" dirty="0" smtClean="0">
                <a:cs typeface="B Zar" panose="00000400000000000000" pitchFamily="2" charset="-78"/>
              </a:rPr>
              <a:t>براي حذف کردن کلمه </a:t>
            </a:r>
            <a:r>
              <a:rPr lang="en-US" altLang="zh-TW" sz="2400" dirty="0" smtClean="0">
                <a:solidFill>
                  <a:srgbClr val="FFC000"/>
                </a:solidFill>
                <a:ea typeface="新細明體" charset="-120"/>
                <a:cs typeface="B Zar" panose="00000400000000000000" pitchFamily="2" charset="-78"/>
              </a:rPr>
              <a:t>cat</a:t>
            </a:r>
            <a:endParaRPr lang="fa-IR" altLang="zh-TW" sz="2400" dirty="0" smtClean="0">
              <a:solidFill>
                <a:srgbClr val="FFC000"/>
              </a:solidFill>
              <a:cs typeface="B Zar" panose="00000400000000000000" pitchFamily="2" charset="-78"/>
            </a:endParaRPr>
          </a:p>
          <a:p>
            <a:pPr lvl="2"/>
            <a:r>
              <a:rPr lang="fa-IR" altLang="zh-TW" dirty="0" smtClean="0">
                <a:solidFill>
                  <a:srgbClr val="5A2781"/>
                </a:solidFill>
                <a:cs typeface="B Zar" panose="00000400000000000000" pitchFamily="2" charset="-78"/>
              </a:rPr>
              <a:t>بايد کلمات </a:t>
            </a:r>
            <a:r>
              <a:rPr lang="en-US" altLang="zh-TW" dirty="0" smtClean="0">
                <a:solidFill>
                  <a:srgbClr val="5A2781"/>
                </a:solidFill>
                <a:ea typeface="新細明體" charset="-120"/>
                <a:cs typeface="B Zar" panose="00000400000000000000" pitchFamily="2" charset="-78"/>
              </a:rPr>
              <a:t>sat</a:t>
            </a:r>
            <a:r>
              <a:rPr lang="fa-IR" altLang="zh-TW" dirty="0" smtClean="0">
                <a:solidFill>
                  <a:srgbClr val="5A2781"/>
                </a:solidFill>
                <a:cs typeface="B Zar" panose="00000400000000000000" pitchFamily="2" charset="-78"/>
              </a:rPr>
              <a:t> و </a:t>
            </a:r>
            <a:r>
              <a:rPr lang="en-US" altLang="zh-TW" dirty="0" smtClean="0">
                <a:solidFill>
                  <a:srgbClr val="5A2781"/>
                </a:solidFill>
                <a:ea typeface="新細明體" charset="-120"/>
                <a:cs typeface="B Zar" panose="00000400000000000000" pitchFamily="2" charset="-78"/>
              </a:rPr>
              <a:t>vat</a:t>
            </a:r>
            <a:r>
              <a:rPr lang="fa-IR" altLang="zh-TW" dirty="0" smtClean="0">
                <a:solidFill>
                  <a:srgbClr val="5A2781"/>
                </a:solidFill>
                <a:cs typeface="B Zar" panose="00000400000000000000" pitchFamily="2" charset="-78"/>
              </a:rPr>
              <a:t> يک مکان به چپ شيفت داده شوند.</a:t>
            </a:r>
          </a:p>
          <a:p>
            <a:endParaRPr lang="fa-IR" dirty="0" smtClean="0">
              <a:solidFill>
                <a:srgbClr val="2308EE"/>
              </a:solidFill>
              <a:cs typeface="B Zar" panose="00000400000000000000" pitchFamily="2" charset="-78"/>
            </a:endParaRPr>
          </a:p>
          <a:p>
            <a:r>
              <a:rPr lang="fa-IR" dirty="0" smtClean="0">
                <a:solidFill>
                  <a:srgbClr val="2308EE"/>
                </a:solidFill>
                <a:cs typeface="B Zar" panose="00000400000000000000" pitchFamily="2" charset="-78"/>
              </a:rPr>
              <a:t>مشکلات بازنمايي ترتيبي</a:t>
            </a:r>
          </a:p>
          <a:p>
            <a:pPr lvl="1">
              <a:buFontTx/>
              <a:buNone/>
            </a:pPr>
            <a:r>
              <a:rPr lang="fa-IR" dirty="0" smtClean="0">
                <a:cs typeface="B Zar" panose="00000400000000000000" pitchFamily="2" charset="-78"/>
              </a:rPr>
              <a:t>1- حذف و درج عناصر در آرايه ها بسيار وقت گير است</a:t>
            </a:r>
          </a:p>
          <a:p>
            <a:pPr lvl="1">
              <a:buFontTx/>
              <a:buNone/>
            </a:pPr>
            <a:r>
              <a:rPr lang="fa-IR" dirty="0" smtClean="0">
                <a:cs typeface="B Zar" panose="00000400000000000000" pitchFamily="2" charset="-78"/>
              </a:rPr>
              <a:t>2- باذخيره کردن هر ليست در آرايه اي با حداکثر اندازه ، حافظه هدر مي رود</a:t>
            </a:r>
            <a:endParaRPr lang="en-US" dirty="0" smtClean="0">
              <a:cs typeface="B Zar" panose="00000400000000000000" pitchFamily="2" charset="-78"/>
            </a:endParaRPr>
          </a:p>
          <a:p>
            <a:endParaRPr lang="en-US" altLang="zh-TW" sz="2400" dirty="0" smtClean="0">
              <a:ea typeface="新細明體" charset="-120"/>
              <a:cs typeface="B Zar" panose="00000400000000000000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5613" y="241300"/>
            <a:ext cx="8226425" cy="1143000"/>
          </a:xfrm>
        </p:spPr>
        <p:txBody>
          <a:bodyPr/>
          <a:lstStyle/>
          <a:p>
            <a:r>
              <a:rPr lang="fa-IR" altLang="zh-TW" smtClean="0">
                <a:cs typeface="B Zar" panose="00000400000000000000" pitchFamily="2" charset="-78"/>
              </a:rPr>
              <a:t>بازنمايي پيوندي</a:t>
            </a:r>
            <a:endParaRPr lang="en-US" altLang="zh-TW" smtClean="0">
              <a:ea typeface="新細明體" charset="-120"/>
              <a:cs typeface="B Zar" panose="00000400000000000000" pitchFamily="2" charset="-78"/>
            </a:endParaRPr>
          </a:p>
        </p:txBody>
      </p:sp>
      <p:sp>
        <p:nvSpPr>
          <p:cNvPr id="717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455613" y="1582738"/>
            <a:ext cx="8226425" cy="4941887"/>
          </a:xfrm>
        </p:spPr>
        <p:txBody>
          <a:bodyPr/>
          <a:lstStyle/>
          <a:p>
            <a:r>
              <a:rPr lang="fa-IR" dirty="0" smtClean="0">
                <a:cs typeface="B Zar" panose="00000400000000000000" pitchFamily="2" charset="-78"/>
              </a:rPr>
              <a:t>راه حل مناسب : استفاده از بازنمايي پيوندي</a:t>
            </a:r>
          </a:p>
          <a:p>
            <a:r>
              <a:rPr lang="fa-IR" sz="2800" dirty="0" smtClean="0">
                <a:solidFill>
                  <a:srgbClr val="040408"/>
                </a:solidFill>
                <a:cs typeface="B Zar" panose="00000400000000000000" pitchFamily="2" charset="-78"/>
              </a:rPr>
              <a:t>عناصر مي توانند در هر جاي حافظه قرار گيرند.</a:t>
            </a:r>
          </a:p>
          <a:p>
            <a:pPr algn="just"/>
            <a:r>
              <a:rPr lang="fa-IR" sz="2800" dirty="0" smtClean="0">
                <a:solidFill>
                  <a:srgbClr val="040408"/>
                </a:solidFill>
                <a:cs typeface="B Zar" panose="00000400000000000000" pitchFamily="2" charset="-78"/>
              </a:rPr>
              <a:t>در بازنمايي ترتيبي، ترتيب اعضاي ليست با ترتيب نگهداري اعضا در حافظه يکسان است ولي در بازنمايي پيوندي لازم نيست ترتيب اعضاي ليست با ترتيب نگهداري اعضا يکسان باشد.</a:t>
            </a:r>
          </a:p>
          <a:p>
            <a:pPr algn="just"/>
            <a:r>
              <a:rPr lang="fa-IR" sz="2800" dirty="0" smtClean="0">
                <a:solidFill>
                  <a:srgbClr val="040408"/>
                </a:solidFill>
                <a:cs typeface="B Zar" panose="00000400000000000000" pitchFamily="2" charset="-78"/>
              </a:rPr>
              <a:t>براي دستيابي صحيح به عناصر يک ليست، بايستي به همراه هر عنصر، </a:t>
            </a:r>
            <a:r>
              <a:rPr lang="fa-IR" sz="2800" dirty="0" smtClean="0">
                <a:solidFill>
                  <a:srgbClr val="FFC000"/>
                </a:solidFill>
                <a:cs typeface="B Zar" panose="00000400000000000000" pitchFamily="2" charset="-78"/>
              </a:rPr>
              <a:t>آدرس</a:t>
            </a:r>
            <a:r>
              <a:rPr lang="fa-IR" sz="2800" dirty="0" smtClean="0">
                <a:solidFill>
                  <a:srgbClr val="040408"/>
                </a:solidFill>
                <a:cs typeface="B Zar" panose="00000400000000000000" pitchFamily="2" charset="-78"/>
              </a:rPr>
              <a:t> يا </a:t>
            </a:r>
            <a:r>
              <a:rPr lang="fa-IR" sz="2800" dirty="0" smtClean="0">
                <a:solidFill>
                  <a:srgbClr val="FFC000"/>
                </a:solidFill>
                <a:cs typeface="B Zar" panose="00000400000000000000" pitchFamily="2" charset="-78"/>
              </a:rPr>
              <a:t>موقعيت عنصر بعدي </a:t>
            </a:r>
            <a:r>
              <a:rPr lang="fa-IR" sz="2800" dirty="0" smtClean="0">
                <a:solidFill>
                  <a:srgbClr val="040408"/>
                </a:solidFill>
                <a:cs typeface="B Zar" panose="00000400000000000000" pitchFamily="2" charset="-78"/>
              </a:rPr>
              <a:t>نيز ذخيره شود. </a:t>
            </a:r>
          </a:p>
          <a:p>
            <a:pPr algn="just"/>
            <a:r>
              <a:rPr lang="fa-IR" sz="2800" dirty="0" smtClean="0">
                <a:solidFill>
                  <a:srgbClr val="040408"/>
                </a:solidFill>
                <a:cs typeface="B Zar" panose="00000400000000000000" pitchFamily="2" charset="-78"/>
              </a:rPr>
              <a:t>بنابراين براي هر عنصر ليست، يک نود وجود دارد که حاوي </a:t>
            </a:r>
            <a:r>
              <a:rPr lang="fa-IR" sz="2800" dirty="0" smtClean="0">
                <a:solidFill>
                  <a:srgbClr val="FFC000"/>
                </a:solidFill>
                <a:cs typeface="B Zar" panose="00000400000000000000" pitchFamily="2" charset="-78"/>
              </a:rPr>
              <a:t>فيلدهاي داده اي </a:t>
            </a:r>
            <a:r>
              <a:rPr lang="fa-IR" sz="2800" dirty="0" smtClean="0">
                <a:solidFill>
                  <a:srgbClr val="040408"/>
                </a:solidFill>
                <a:cs typeface="B Zar" panose="00000400000000000000" pitchFamily="2" charset="-78"/>
              </a:rPr>
              <a:t>و </a:t>
            </a:r>
            <a:r>
              <a:rPr lang="fa-IR" sz="2800" dirty="0" smtClean="0">
                <a:solidFill>
                  <a:srgbClr val="FFC000"/>
                </a:solidFill>
                <a:cs typeface="B Zar" panose="00000400000000000000" pitchFamily="2" charset="-78"/>
              </a:rPr>
              <a:t>اشاره گري </a:t>
            </a:r>
            <a:r>
              <a:rPr lang="fa-IR" sz="2800" dirty="0" smtClean="0">
                <a:solidFill>
                  <a:srgbClr val="040408"/>
                </a:solidFill>
                <a:cs typeface="B Zar" panose="00000400000000000000" pitchFamily="2" charset="-78"/>
              </a:rPr>
              <a:t>به عنصر بعدي در ليست مي باشد.</a:t>
            </a:r>
            <a:endParaRPr lang="en-US" sz="2800" dirty="0" smtClean="0">
              <a:solidFill>
                <a:srgbClr val="040408"/>
              </a:solidFill>
              <a:cs typeface="B Zar" panose="00000400000000000000" pitchFamily="2" charset="-78"/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19400" y="6248400"/>
            <a:ext cx="3200400" cy="457200"/>
          </a:xfrm>
        </p:spPr>
        <p:txBody>
          <a:bodyPr/>
          <a:lstStyle/>
          <a:p>
            <a:pPr>
              <a:defRPr/>
            </a:pPr>
            <a:r>
              <a:rPr lang="fa-IR" dirty="0" smtClean="0">
                <a:cs typeface="B Zar" panose="00000400000000000000" pitchFamily="2" charset="-78"/>
              </a:rPr>
              <a:t>دانشگاه کاشان- دانشکده مهندسی برق و کامپیوتر</a:t>
            </a:r>
            <a:endParaRPr lang="en-US" dirty="0">
              <a:cs typeface="B Zar" panose="00000400000000000000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fa-IR" smtClean="0">
                <a:cs typeface="B Zar" panose="00000400000000000000" pitchFamily="2" charset="-78"/>
              </a:rPr>
              <a:t>شماي حافظه</a:t>
            </a:r>
            <a:endParaRPr lang="en-US" smtClean="0">
              <a:cs typeface="B Zar" panose="00000400000000000000" pitchFamily="2" charset="-78"/>
            </a:endParaRPr>
          </a:p>
        </p:txBody>
      </p:sp>
      <p:sp>
        <p:nvSpPr>
          <p:cNvPr id="16431" name="Rectangle 47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fa-IR" dirty="0" smtClean="0">
                <a:solidFill>
                  <a:schemeClr val="hlink"/>
                </a:solidFill>
                <a:cs typeface="B Zar" panose="00000400000000000000" pitchFamily="2" charset="-78"/>
              </a:rPr>
              <a:t>شماي حافظه براي ليست</a:t>
            </a:r>
            <a:r>
              <a:rPr lang="en-US" dirty="0" smtClean="0">
                <a:solidFill>
                  <a:srgbClr val="FF0033"/>
                </a:solidFill>
                <a:latin typeface="Times New Roman"/>
                <a:cs typeface="B Zar" panose="00000400000000000000" pitchFamily="2" charset="-78"/>
              </a:rPr>
              <a:t>L = (</a:t>
            </a:r>
            <a:r>
              <a:rPr lang="en-US" dirty="0" err="1" smtClean="0">
                <a:solidFill>
                  <a:srgbClr val="FF0033"/>
                </a:solidFill>
                <a:latin typeface="Times New Roman"/>
                <a:cs typeface="B Zar" panose="00000400000000000000" pitchFamily="2" charset="-78"/>
              </a:rPr>
              <a:t>a,b,c,d,e</a:t>
            </a:r>
            <a:r>
              <a:rPr lang="en-US" dirty="0" smtClean="0">
                <a:solidFill>
                  <a:srgbClr val="FF0033"/>
                </a:solidFill>
                <a:latin typeface="Times New Roman"/>
                <a:cs typeface="B Zar" panose="00000400000000000000" pitchFamily="2" charset="-78"/>
              </a:rPr>
              <a:t>)</a:t>
            </a:r>
            <a:endParaRPr lang="fa-IR" dirty="0" smtClean="0">
              <a:solidFill>
                <a:srgbClr val="FF0033"/>
              </a:solidFill>
              <a:latin typeface="Times New Roman"/>
              <a:cs typeface="B Zar" panose="00000400000000000000" pitchFamily="2" charset="-78"/>
            </a:endParaRPr>
          </a:p>
          <a:p>
            <a:pPr lvl="1" indent="-342900">
              <a:defRPr/>
            </a:pPr>
            <a:r>
              <a:rPr lang="fa-IR" dirty="0" smtClean="0">
                <a:cs typeface="B Zar" panose="00000400000000000000" pitchFamily="2" charset="-78"/>
              </a:rPr>
              <a:t>بازنمايي ترتيبي (آرايه)</a:t>
            </a:r>
          </a:p>
          <a:p>
            <a:pPr lvl="1" indent="-342900">
              <a:defRPr/>
            </a:pPr>
            <a:endParaRPr lang="fa-IR" dirty="0" smtClean="0">
              <a:solidFill>
                <a:schemeClr val="hlink"/>
              </a:solidFill>
              <a:cs typeface="B Zar" panose="00000400000000000000" pitchFamily="2" charset="-78"/>
            </a:endParaRPr>
          </a:p>
          <a:p>
            <a:pPr lvl="1" indent="-342900">
              <a:defRPr/>
            </a:pPr>
            <a:endParaRPr lang="fa-IR" dirty="0" smtClean="0">
              <a:solidFill>
                <a:schemeClr val="hlink"/>
              </a:solidFill>
              <a:cs typeface="B Zar" panose="00000400000000000000" pitchFamily="2" charset="-78"/>
            </a:endParaRPr>
          </a:p>
          <a:p>
            <a:pPr lvl="1">
              <a:defRPr/>
            </a:pPr>
            <a:r>
              <a:rPr lang="fa-IR" dirty="0" smtClean="0">
                <a:cs typeface="B Zar" panose="00000400000000000000" pitchFamily="2" charset="-78"/>
              </a:rPr>
              <a:t>بازنمايي پيوندي</a:t>
            </a:r>
            <a:endParaRPr lang="en-US" dirty="0" smtClean="0">
              <a:solidFill>
                <a:schemeClr val="tx1"/>
              </a:solidFill>
              <a:cs typeface="B Zar" panose="00000400000000000000" pitchFamily="2" charset="-78"/>
            </a:endParaRPr>
          </a:p>
          <a:p>
            <a:pPr>
              <a:buFontTx/>
              <a:buNone/>
              <a:defRPr/>
            </a:pPr>
            <a:endParaRPr lang="en-US" dirty="0">
              <a:solidFill>
                <a:schemeClr val="hlink"/>
              </a:solidFill>
              <a:cs typeface="B Zar" panose="00000400000000000000" pitchFamily="2" charset="-78"/>
            </a:endParaRPr>
          </a:p>
        </p:txBody>
      </p:sp>
      <p:grpSp>
        <p:nvGrpSpPr>
          <p:cNvPr id="2" name="Group 48"/>
          <p:cNvGrpSpPr>
            <a:grpSpLocks/>
          </p:cNvGrpSpPr>
          <p:nvPr/>
        </p:nvGrpSpPr>
        <p:grpSpPr bwMode="auto">
          <a:xfrm>
            <a:off x="889000" y="3211513"/>
            <a:ext cx="6845300" cy="549275"/>
            <a:chOff x="816" y="1666"/>
            <a:chExt cx="4312" cy="346"/>
          </a:xfrm>
        </p:grpSpPr>
        <p:sp>
          <p:nvSpPr>
            <p:cNvPr id="98" name="Rectangle 4"/>
            <p:cNvSpPr>
              <a:spLocks noChangeArrowheads="1"/>
            </p:cNvSpPr>
            <p:nvPr/>
          </p:nvSpPr>
          <p:spPr bwMode="auto">
            <a:xfrm>
              <a:off x="816" y="1680"/>
              <a:ext cx="4312" cy="328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a-IR" sz="1800" kern="0">
                <a:solidFill>
                  <a:sysClr val="windowText" lastClr="000000"/>
                </a:solidFill>
                <a:cs typeface="B Zar" panose="00000400000000000000" pitchFamily="2" charset="-78"/>
              </a:endParaRPr>
            </a:p>
          </p:txBody>
        </p:sp>
        <p:sp>
          <p:nvSpPr>
            <p:cNvPr id="99" name="Line 5"/>
            <p:cNvSpPr>
              <a:spLocks noChangeShapeType="1"/>
            </p:cNvSpPr>
            <p:nvPr/>
          </p:nvSpPr>
          <p:spPr bwMode="auto">
            <a:xfrm>
              <a:off x="1100" y="1676"/>
              <a:ext cx="0" cy="33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a-IR" sz="1800" kern="0">
                <a:solidFill>
                  <a:sysClr val="windowText" lastClr="000000"/>
                </a:solidFill>
                <a:cs typeface="B Zar" panose="00000400000000000000" pitchFamily="2" charset="-78"/>
              </a:endParaRPr>
            </a:p>
          </p:txBody>
        </p:sp>
        <p:sp>
          <p:nvSpPr>
            <p:cNvPr id="100" name="Line 6"/>
            <p:cNvSpPr>
              <a:spLocks noChangeShapeType="1"/>
            </p:cNvSpPr>
            <p:nvPr/>
          </p:nvSpPr>
          <p:spPr bwMode="auto">
            <a:xfrm>
              <a:off x="1388" y="1676"/>
              <a:ext cx="0" cy="33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a-IR" sz="1800" kern="0">
                <a:solidFill>
                  <a:sysClr val="windowText" lastClr="000000"/>
                </a:solidFill>
                <a:cs typeface="B Zar" panose="00000400000000000000" pitchFamily="2" charset="-78"/>
              </a:endParaRPr>
            </a:p>
          </p:txBody>
        </p:sp>
        <p:sp>
          <p:nvSpPr>
            <p:cNvPr id="101" name="Line 7"/>
            <p:cNvSpPr>
              <a:spLocks noChangeShapeType="1"/>
            </p:cNvSpPr>
            <p:nvPr/>
          </p:nvSpPr>
          <p:spPr bwMode="auto">
            <a:xfrm>
              <a:off x="1676" y="1676"/>
              <a:ext cx="0" cy="33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a-IR" sz="1800" kern="0">
                <a:solidFill>
                  <a:sysClr val="windowText" lastClr="000000"/>
                </a:solidFill>
                <a:cs typeface="B Zar" panose="00000400000000000000" pitchFamily="2" charset="-78"/>
              </a:endParaRPr>
            </a:p>
          </p:txBody>
        </p:sp>
        <p:sp>
          <p:nvSpPr>
            <p:cNvPr id="102" name="Line 8"/>
            <p:cNvSpPr>
              <a:spLocks noChangeShapeType="1"/>
            </p:cNvSpPr>
            <p:nvPr/>
          </p:nvSpPr>
          <p:spPr bwMode="auto">
            <a:xfrm>
              <a:off x="1964" y="1676"/>
              <a:ext cx="0" cy="33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a-IR" sz="1800" kern="0">
                <a:solidFill>
                  <a:sysClr val="windowText" lastClr="000000"/>
                </a:solidFill>
                <a:cs typeface="B Zar" panose="00000400000000000000" pitchFamily="2" charset="-78"/>
              </a:endParaRPr>
            </a:p>
          </p:txBody>
        </p:sp>
        <p:sp>
          <p:nvSpPr>
            <p:cNvPr id="103" name="Line 9"/>
            <p:cNvSpPr>
              <a:spLocks noChangeShapeType="1"/>
            </p:cNvSpPr>
            <p:nvPr/>
          </p:nvSpPr>
          <p:spPr bwMode="auto">
            <a:xfrm>
              <a:off x="2252" y="1676"/>
              <a:ext cx="0" cy="33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a-IR" sz="1800" kern="0">
                <a:solidFill>
                  <a:sysClr val="windowText" lastClr="000000"/>
                </a:solidFill>
                <a:cs typeface="B Zar" panose="00000400000000000000" pitchFamily="2" charset="-78"/>
              </a:endParaRPr>
            </a:p>
          </p:txBody>
        </p:sp>
        <p:sp>
          <p:nvSpPr>
            <p:cNvPr id="104" name="Line 10"/>
            <p:cNvSpPr>
              <a:spLocks noChangeShapeType="1"/>
            </p:cNvSpPr>
            <p:nvPr/>
          </p:nvSpPr>
          <p:spPr bwMode="auto">
            <a:xfrm>
              <a:off x="2540" y="1676"/>
              <a:ext cx="0" cy="33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a-IR" sz="1800" kern="0">
                <a:solidFill>
                  <a:sysClr val="windowText" lastClr="000000"/>
                </a:solidFill>
                <a:cs typeface="B Zar" panose="00000400000000000000" pitchFamily="2" charset="-78"/>
              </a:endParaRPr>
            </a:p>
          </p:txBody>
        </p:sp>
        <p:sp>
          <p:nvSpPr>
            <p:cNvPr id="105" name="Line 11"/>
            <p:cNvSpPr>
              <a:spLocks noChangeShapeType="1"/>
            </p:cNvSpPr>
            <p:nvPr/>
          </p:nvSpPr>
          <p:spPr bwMode="auto">
            <a:xfrm>
              <a:off x="2828" y="1676"/>
              <a:ext cx="0" cy="33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a-IR" sz="1800" kern="0">
                <a:solidFill>
                  <a:sysClr val="windowText" lastClr="000000"/>
                </a:solidFill>
                <a:cs typeface="B Zar" panose="00000400000000000000" pitchFamily="2" charset="-78"/>
              </a:endParaRPr>
            </a:p>
          </p:txBody>
        </p:sp>
        <p:sp>
          <p:nvSpPr>
            <p:cNvPr id="106" name="Line 12"/>
            <p:cNvSpPr>
              <a:spLocks noChangeShapeType="1"/>
            </p:cNvSpPr>
            <p:nvPr/>
          </p:nvSpPr>
          <p:spPr bwMode="auto">
            <a:xfrm>
              <a:off x="3116" y="1676"/>
              <a:ext cx="0" cy="33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a-IR" sz="1800" kern="0">
                <a:solidFill>
                  <a:sysClr val="windowText" lastClr="000000"/>
                </a:solidFill>
                <a:cs typeface="B Zar" panose="00000400000000000000" pitchFamily="2" charset="-78"/>
              </a:endParaRPr>
            </a:p>
          </p:txBody>
        </p:sp>
        <p:sp>
          <p:nvSpPr>
            <p:cNvPr id="107" name="Line 13"/>
            <p:cNvSpPr>
              <a:spLocks noChangeShapeType="1"/>
            </p:cNvSpPr>
            <p:nvPr/>
          </p:nvSpPr>
          <p:spPr bwMode="auto">
            <a:xfrm>
              <a:off x="3404" y="1676"/>
              <a:ext cx="0" cy="33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a-IR" sz="1800" kern="0">
                <a:solidFill>
                  <a:sysClr val="windowText" lastClr="000000"/>
                </a:solidFill>
                <a:cs typeface="B Zar" panose="00000400000000000000" pitchFamily="2" charset="-78"/>
              </a:endParaRPr>
            </a:p>
          </p:txBody>
        </p:sp>
        <p:sp>
          <p:nvSpPr>
            <p:cNvPr id="108" name="Line 14"/>
            <p:cNvSpPr>
              <a:spLocks noChangeShapeType="1"/>
            </p:cNvSpPr>
            <p:nvPr/>
          </p:nvSpPr>
          <p:spPr bwMode="auto">
            <a:xfrm>
              <a:off x="3692" y="1676"/>
              <a:ext cx="0" cy="33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a-IR" sz="1800" kern="0">
                <a:solidFill>
                  <a:sysClr val="windowText" lastClr="000000"/>
                </a:solidFill>
                <a:cs typeface="B Zar" panose="00000400000000000000" pitchFamily="2" charset="-78"/>
              </a:endParaRPr>
            </a:p>
          </p:txBody>
        </p:sp>
        <p:sp>
          <p:nvSpPr>
            <p:cNvPr id="109" name="Line 15"/>
            <p:cNvSpPr>
              <a:spLocks noChangeShapeType="1"/>
            </p:cNvSpPr>
            <p:nvPr/>
          </p:nvSpPr>
          <p:spPr bwMode="auto">
            <a:xfrm>
              <a:off x="3980" y="1676"/>
              <a:ext cx="0" cy="33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a-IR" sz="1800" kern="0">
                <a:solidFill>
                  <a:sysClr val="windowText" lastClr="000000"/>
                </a:solidFill>
                <a:cs typeface="B Zar" panose="00000400000000000000" pitchFamily="2" charset="-78"/>
              </a:endParaRPr>
            </a:p>
          </p:txBody>
        </p:sp>
        <p:sp>
          <p:nvSpPr>
            <p:cNvPr id="110" name="Line 16"/>
            <p:cNvSpPr>
              <a:spLocks noChangeShapeType="1"/>
            </p:cNvSpPr>
            <p:nvPr/>
          </p:nvSpPr>
          <p:spPr bwMode="auto">
            <a:xfrm>
              <a:off x="4268" y="1676"/>
              <a:ext cx="0" cy="33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a-IR" sz="1800" kern="0">
                <a:solidFill>
                  <a:sysClr val="windowText" lastClr="000000"/>
                </a:solidFill>
                <a:cs typeface="B Zar" panose="00000400000000000000" pitchFamily="2" charset="-78"/>
              </a:endParaRPr>
            </a:p>
          </p:txBody>
        </p:sp>
        <p:sp>
          <p:nvSpPr>
            <p:cNvPr id="111" name="Line 17"/>
            <p:cNvSpPr>
              <a:spLocks noChangeShapeType="1"/>
            </p:cNvSpPr>
            <p:nvPr/>
          </p:nvSpPr>
          <p:spPr bwMode="auto">
            <a:xfrm>
              <a:off x="4556" y="1676"/>
              <a:ext cx="0" cy="33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a-IR" sz="1800" kern="0">
                <a:solidFill>
                  <a:sysClr val="windowText" lastClr="000000"/>
                </a:solidFill>
                <a:cs typeface="B Zar" panose="00000400000000000000" pitchFamily="2" charset="-78"/>
              </a:endParaRPr>
            </a:p>
          </p:txBody>
        </p:sp>
        <p:sp>
          <p:nvSpPr>
            <p:cNvPr id="112" name="Line 18"/>
            <p:cNvSpPr>
              <a:spLocks noChangeShapeType="1"/>
            </p:cNvSpPr>
            <p:nvPr/>
          </p:nvSpPr>
          <p:spPr bwMode="auto">
            <a:xfrm>
              <a:off x="4844" y="1676"/>
              <a:ext cx="0" cy="33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a-IR" sz="1800" kern="0">
                <a:solidFill>
                  <a:sysClr val="windowText" lastClr="000000"/>
                </a:solidFill>
                <a:cs typeface="B Zar" panose="00000400000000000000" pitchFamily="2" charset="-78"/>
              </a:endParaRPr>
            </a:p>
          </p:txBody>
        </p:sp>
        <p:sp>
          <p:nvSpPr>
            <p:cNvPr id="113" name="Rectangle 19"/>
            <p:cNvSpPr>
              <a:spLocks noChangeArrowheads="1"/>
            </p:cNvSpPr>
            <p:nvPr/>
          </p:nvSpPr>
          <p:spPr bwMode="auto">
            <a:xfrm>
              <a:off x="898" y="1666"/>
              <a:ext cx="11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a-IR" sz="1800" kern="0">
                <a:solidFill>
                  <a:sysClr val="windowText" lastClr="000000"/>
                </a:solidFill>
                <a:cs typeface="B Zar" panose="00000400000000000000" pitchFamily="2" charset="-78"/>
              </a:endParaRPr>
            </a:p>
          </p:txBody>
        </p:sp>
        <p:sp>
          <p:nvSpPr>
            <p:cNvPr id="114" name="Rectangle 20"/>
            <p:cNvSpPr>
              <a:spLocks noChangeArrowheads="1"/>
            </p:cNvSpPr>
            <p:nvPr/>
          </p:nvSpPr>
          <p:spPr bwMode="auto">
            <a:xfrm>
              <a:off x="898" y="1714"/>
              <a:ext cx="219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kern="0">
                  <a:solidFill>
                    <a:srgbClr val="000000"/>
                  </a:solidFill>
                  <a:cs typeface="B Zar" panose="00000400000000000000" pitchFamily="2" charset="-78"/>
                </a:rPr>
                <a:t>a</a:t>
              </a:r>
            </a:p>
          </p:txBody>
        </p:sp>
        <p:sp>
          <p:nvSpPr>
            <p:cNvPr id="115" name="Rectangle 21"/>
            <p:cNvSpPr>
              <a:spLocks noChangeArrowheads="1"/>
            </p:cNvSpPr>
            <p:nvPr/>
          </p:nvSpPr>
          <p:spPr bwMode="auto">
            <a:xfrm>
              <a:off x="1138" y="1714"/>
              <a:ext cx="22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kern="0">
                  <a:solidFill>
                    <a:srgbClr val="000000"/>
                  </a:solidFill>
                  <a:cs typeface="B Zar" panose="00000400000000000000" pitchFamily="2" charset="-78"/>
                </a:rPr>
                <a:t>b</a:t>
              </a:r>
            </a:p>
          </p:txBody>
        </p:sp>
        <p:sp>
          <p:nvSpPr>
            <p:cNvPr id="116" name="Rectangle 22"/>
            <p:cNvSpPr>
              <a:spLocks noChangeArrowheads="1"/>
            </p:cNvSpPr>
            <p:nvPr/>
          </p:nvSpPr>
          <p:spPr bwMode="auto">
            <a:xfrm>
              <a:off x="1474" y="1714"/>
              <a:ext cx="207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kern="0">
                  <a:solidFill>
                    <a:srgbClr val="000000"/>
                  </a:solidFill>
                  <a:cs typeface="B Zar" panose="00000400000000000000" pitchFamily="2" charset="-78"/>
                </a:rPr>
                <a:t>c</a:t>
              </a:r>
            </a:p>
          </p:txBody>
        </p:sp>
        <p:sp>
          <p:nvSpPr>
            <p:cNvPr id="117" name="Rectangle 23"/>
            <p:cNvSpPr>
              <a:spLocks noChangeArrowheads="1"/>
            </p:cNvSpPr>
            <p:nvPr/>
          </p:nvSpPr>
          <p:spPr bwMode="auto">
            <a:xfrm>
              <a:off x="1762" y="1714"/>
              <a:ext cx="22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kern="0">
                  <a:solidFill>
                    <a:srgbClr val="000000"/>
                  </a:solidFill>
                  <a:cs typeface="B Zar" panose="00000400000000000000" pitchFamily="2" charset="-78"/>
                </a:rPr>
                <a:t>d</a:t>
              </a:r>
            </a:p>
          </p:txBody>
        </p:sp>
        <p:sp>
          <p:nvSpPr>
            <p:cNvPr id="118" name="Rectangle 24"/>
            <p:cNvSpPr>
              <a:spLocks noChangeArrowheads="1"/>
            </p:cNvSpPr>
            <p:nvPr/>
          </p:nvSpPr>
          <p:spPr bwMode="auto">
            <a:xfrm>
              <a:off x="2050" y="1714"/>
              <a:ext cx="219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kern="0" dirty="0">
                  <a:solidFill>
                    <a:srgbClr val="000000"/>
                  </a:solidFill>
                  <a:cs typeface="B Zar" panose="00000400000000000000" pitchFamily="2" charset="-78"/>
                </a:rPr>
                <a:t>e</a:t>
              </a:r>
            </a:p>
          </p:txBody>
        </p:sp>
      </p:grpSp>
      <p:grpSp>
        <p:nvGrpSpPr>
          <p:cNvPr id="3" name="Group 49"/>
          <p:cNvGrpSpPr>
            <a:grpSpLocks/>
          </p:cNvGrpSpPr>
          <p:nvPr/>
        </p:nvGrpSpPr>
        <p:grpSpPr bwMode="auto">
          <a:xfrm>
            <a:off x="881063" y="4676775"/>
            <a:ext cx="6886575" cy="549275"/>
            <a:chOff x="720" y="3394"/>
            <a:chExt cx="4338" cy="346"/>
          </a:xfrm>
        </p:grpSpPr>
        <p:sp>
          <p:nvSpPr>
            <p:cNvPr id="120" name="Rectangle 25"/>
            <p:cNvSpPr>
              <a:spLocks noChangeArrowheads="1"/>
            </p:cNvSpPr>
            <p:nvPr/>
          </p:nvSpPr>
          <p:spPr bwMode="auto">
            <a:xfrm>
              <a:off x="720" y="3408"/>
              <a:ext cx="4312" cy="328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a-IR" sz="1800" kern="0">
                <a:solidFill>
                  <a:sysClr val="windowText" lastClr="000000"/>
                </a:solidFill>
                <a:cs typeface="B Zar" panose="00000400000000000000" pitchFamily="2" charset="-78"/>
              </a:endParaRPr>
            </a:p>
          </p:txBody>
        </p:sp>
        <p:sp>
          <p:nvSpPr>
            <p:cNvPr id="121" name="Line 26"/>
            <p:cNvSpPr>
              <a:spLocks noChangeShapeType="1"/>
            </p:cNvSpPr>
            <p:nvPr/>
          </p:nvSpPr>
          <p:spPr bwMode="auto">
            <a:xfrm>
              <a:off x="1004" y="3404"/>
              <a:ext cx="0" cy="33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a-IR" sz="1800" kern="0">
                <a:solidFill>
                  <a:sysClr val="windowText" lastClr="000000"/>
                </a:solidFill>
                <a:cs typeface="B Zar" panose="00000400000000000000" pitchFamily="2" charset="-78"/>
              </a:endParaRPr>
            </a:p>
          </p:txBody>
        </p:sp>
        <p:sp>
          <p:nvSpPr>
            <p:cNvPr id="122" name="Line 27"/>
            <p:cNvSpPr>
              <a:spLocks noChangeShapeType="1"/>
            </p:cNvSpPr>
            <p:nvPr/>
          </p:nvSpPr>
          <p:spPr bwMode="auto">
            <a:xfrm>
              <a:off x="1292" y="3404"/>
              <a:ext cx="0" cy="33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a-IR" sz="1800" kern="0">
                <a:solidFill>
                  <a:sysClr val="windowText" lastClr="000000"/>
                </a:solidFill>
                <a:cs typeface="B Zar" panose="00000400000000000000" pitchFamily="2" charset="-78"/>
              </a:endParaRPr>
            </a:p>
          </p:txBody>
        </p:sp>
        <p:sp>
          <p:nvSpPr>
            <p:cNvPr id="123" name="Line 28"/>
            <p:cNvSpPr>
              <a:spLocks noChangeShapeType="1"/>
            </p:cNvSpPr>
            <p:nvPr/>
          </p:nvSpPr>
          <p:spPr bwMode="auto">
            <a:xfrm>
              <a:off x="1580" y="3404"/>
              <a:ext cx="0" cy="33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a-IR" sz="1800" kern="0">
                <a:solidFill>
                  <a:sysClr val="windowText" lastClr="000000"/>
                </a:solidFill>
                <a:cs typeface="B Zar" panose="00000400000000000000" pitchFamily="2" charset="-78"/>
              </a:endParaRPr>
            </a:p>
          </p:txBody>
        </p:sp>
        <p:sp>
          <p:nvSpPr>
            <p:cNvPr id="124" name="Line 29"/>
            <p:cNvSpPr>
              <a:spLocks noChangeShapeType="1"/>
            </p:cNvSpPr>
            <p:nvPr/>
          </p:nvSpPr>
          <p:spPr bwMode="auto">
            <a:xfrm>
              <a:off x="1868" y="3404"/>
              <a:ext cx="0" cy="33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a-IR" sz="1800" kern="0">
                <a:solidFill>
                  <a:sysClr val="windowText" lastClr="000000"/>
                </a:solidFill>
                <a:cs typeface="B Zar" panose="00000400000000000000" pitchFamily="2" charset="-78"/>
              </a:endParaRPr>
            </a:p>
          </p:txBody>
        </p:sp>
        <p:sp>
          <p:nvSpPr>
            <p:cNvPr id="125" name="Line 30"/>
            <p:cNvSpPr>
              <a:spLocks noChangeShapeType="1"/>
            </p:cNvSpPr>
            <p:nvPr/>
          </p:nvSpPr>
          <p:spPr bwMode="auto">
            <a:xfrm>
              <a:off x="2156" y="3404"/>
              <a:ext cx="0" cy="33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a-IR" sz="1800" kern="0">
                <a:solidFill>
                  <a:sysClr val="windowText" lastClr="000000"/>
                </a:solidFill>
                <a:cs typeface="B Zar" panose="00000400000000000000" pitchFamily="2" charset="-78"/>
              </a:endParaRPr>
            </a:p>
          </p:txBody>
        </p:sp>
        <p:sp>
          <p:nvSpPr>
            <p:cNvPr id="126" name="Line 31"/>
            <p:cNvSpPr>
              <a:spLocks noChangeShapeType="1"/>
            </p:cNvSpPr>
            <p:nvPr/>
          </p:nvSpPr>
          <p:spPr bwMode="auto">
            <a:xfrm>
              <a:off x="2444" y="3404"/>
              <a:ext cx="0" cy="33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a-IR" sz="1800" kern="0">
                <a:solidFill>
                  <a:sysClr val="windowText" lastClr="000000"/>
                </a:solidFill>
                <a:cs typeface="B Zar" panose="00000400000000000000" pitchFamily="2" charset="-78"/>
              </a:endParaRPr>
            </a:p>
          </p:txBody>
        </p:sp>
        <p:sp>
          <p:nvSpPr>
            <p:cNvPr id="127" name="Line 32"/>
            <p:cNvSpPr>
              <a:spLocks noChangeShapeType="1"/>
            </p:cNvSpPr>
            <p:nvPr/>
          </p:nvSpPr>
          <p:spPr bwMode="auto">
            <a:xfrm>
              <a:off x="2732" y="3404"/>
              <a:ext cx="0" cy="33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a-IR" sz="1800" kern="0">
                <a:solidFill>
                  <a:sysClr val="windowText" lastClr="000000"/>
                </a:solidFill>
                <a:cs typeface="B Zar" panose="00000400000000000000" pitchFamily="2" charset="-78"/>
              </a:endParaRPr>
            </a:p>
          </p:txBody>
        </p:sp>
        <p:sp>
          <p:nvSpPr>
            <p:cNvPr id="128" name="Line 33"/>
            <p:cNvSpPr>
              <a:spLocks noChangeShapeType="1"/>
            </p:cNvSpPr>
            <p:nvPr/>
          </p:nvSpPr>
          <p:spPr bwMode="auto">
            <a:xfrm>
              <a:off x="3020" y="3404"/>
              <a:ext cx="0" cy="33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a-IR" sz="1800" kern="0">
                <a:solidFill>
                  <a:sysClr val="windowText" lastClr="000000"/>
                </a:solidFill>
                <a:cs typeface="B Zar" panose="00000400000000000000" pitchFamily="2" charset="-78"/>
              </a:endParaRPr>
            </a:p>
          </p:txBody>
        </p:sp>
        <p:sp>
          <p:nvSpPr>
            <p:cNvPr id="129" name="Line 34"/>
            <p:cNvSpPr>
              <a:spLocks noChangeShapeType="1"/>
            </p:cNvSpPr>
            <p:nvPr/>
          </p:nvSpPr>
          <p:spPr bwMode="auto">
            <a:xfrm>
              <a:off x="3308" y="3404"/>
              <a:ext cx="0" cy="33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a-IR" sz="1800" kern="0">
                <a:solidFill>
                  <a:sysClr val="windowText" lastClr="000000"/>
                </a:solidFill>
                <a:cs typeface="B Zar" panose="00000400000000000000" pitchFamily="2" charset="-78"/>
              </a:endParaRPr>
            </a:p>
          </p:txBody>
        </p:sp>
        <p:sp>
          <p:nvSpPr>
            <p:cNvPr id="130" name="Line 35"/>
            <p:cNvSpPr>
              <a:spLocks noChangeShapeType="1"/>
            </p:cNvSpPr>
            <p:nvPr/>
          </p:nvSpPr>
          <p:spPr bwMode="auto">
            <a:xfrm>
              <a:off x="3596" y="3404"/>
              <a:ext cx="0" cy="33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a-IR" sz="1800" kern="0">
                <a:solidFill>
                  <a:sysClr val="windowText" lastClr="000000"/>
                </a:solidFill>
                <a:cs typeface="B Zar" panose="00000400000000000000" pitchFamily="2" charset="-78"/>
              </a:endParaRPr>
            </a:p>
          </p:txBody>
        </p:sp>
        <p:sp>
          <p:nvSpPr>
            <p:cNvPr id="131" name="Line 36"/>
            <p:cNvSpPr>
              <a:spLocks noChangeShapeType="1"/>
            </p:cNvSpPr>
            <p:nvPr/>
          </p:nvSpPr>
          <p:spPr bwMode="auto">
            <a:xfrm>
              <a:off x="3884" y="3404"/>
              <a:ext cx="0" cy="33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a-IR" sz="1800" kern="0">
                <a:solidFill>
                  <a:sysClr val="windowText" lastClr="000000"/>
                </a:solidFill>
                <a:cs typeface="B Zar" panose="00000400000000000000" pitchFamily="2" charset="-78"/>
              </a:endParaRPr>
            </a:p>
          </p:txBody>
        </p:sp>
        <p:sp>
          <p:nvSpPr>
            <p:cNvPr id="132" name="Line 37"/>
            <p:cNvSpPr>
              <a:spLocks noChangeShapeType="1"/>
            </p:cNvSpPr>
            <p:nvPr/>
          </p:nvSpPr>
          <p:spPr bwMode="auto">
            <a:xfrm>
              <a:off x="4172" y="3404"/>
              <a:ext cx="0" cy="33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a-IR" sz="1800" kern="0">
                <a:solidFill>
                  <a:sysClr val="windowText" lastClr="000000"/>
                </a:solidFill>
                <a:cs typeface="B Zar" panose="00000400000000000000" pitchFamily="2" charset="-78"/>
              </a:endParaRPr>
            </a:p>
          </p:txBody>
        </p:sp>
        <p:sp>
          <p:nvSpPr>
            <p:cNvPr id="133" name="Line 38"/>
            <p:cNvSpPr>
              <a:spLocks noChangeShapeType="1"/>
            </p:cNvSpPr>
            <p:nvPr/>
          </p:nvSpPr>
          <p:spPr bwMode="auto">
            <a:xfrm>
              <a:off x="4460" y="3404"/>
              <a:ext cx="0" cy="33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a-IR" sz="1800" kern="0">
                <a:solidFill>
                  <a:sysClr val="windowText" lastClr="000000"/>
                </a:solidFill>
                <a:cs typeface="B Zar" panose="00000400000000000000" pitchFamily="2" charset="-78"/>
              </a:endParaRPr>
            </a:p>
          </p:txBody>
        </p:sp>
        <p:sp>
          <p:nvSpPr>
            <p:cNvPr id="134" name="Line 39"/>
            <p:cNvSpPr>
              <a:spLocks noChangeShapeType="1"/>
            </p:cNvSpPr>
            <p:nvPr/>
          </p:nvSpPr>
          <p:spPr bwMode="auto">
            <a:xfrm>
              <a:off x="4748" y="3404"/>
              <a:ext cx="0" cy="33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a-IR" sz="1800" kern="0">
                <a:solidFill>
                  <a:sysClr val="windowText" lastClr="000000"/>
                </a:solidFill>
                <a:cs typeface="B Zar" panose="00000400000000000000" pitchFamily="2" charset="-78"/>
              </a:endParaRPr>
            </a:p>
          </p:txBody>
        </p:sp>
        <p:sp>
          <p:nvSpPr>
            <p:cNvPr id="135" name="Rectangle 40"/>
            <p:cNvSpPr>
              <a:spLocks noChangeArrowheads="1"/>
            </p:cNvSpPr>
            <p:nvPr/>
          </p:nvSpPr>
          <p:spPr bwMode="auto">
            <a:xfrm>
              <a:off x="802" y="3394"/>
              <a:ext cx="11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a-IR" sz="1800" kern="0">
                <a:solidFill>
                  <a:sysClr val="windowText" lastClr="000000"/>
                </a:solidFill>
                <a:cs typeface="B Zar" panose="00000400000000000000" pitchFamily="2" charset="-78"/>
              </a:endParaRPr>
            </a:p>
          </p:txBody>
        </p:sp>
        <p:sp>
          <p:nvSpPr>
            <p:cNvPr id="136" name="Rectangle 41"/>
            <p:cNvSpPr>
              <a:spLocks noChangeArrowheads="1"/>
            </p:cNvSpPr>
            <p:nvPr/>
          </p:nvSpPr>
          <p:spPr bwMode="auto">
            <a:xfrm>
              <a:off x="802" y="3442"/>
              <a:ext cx="207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kern="0">
                  <a:solidFill>
                    <a:srgbClr val="000000"/>
                  </a:solidFill>
                  <a:cs typeface="B Zar" panose="00000400000000000000" pitchFamily="2" charset="-78"/>
                </a:rPr>
                <a:t>c</a:t>
              </a:r>
            </a:p>
          </p:txBody>
        </p:sp>
        <p:sp>
          <p:nvSpPr>
            <p:cNvPr id="137" name="Rectangle 42"/>
            <p:cNvSpPr>
              <a:spLocks noChangeArrowheads="1"/>
            </p:cNvSpPr>
            <p:nvPr/>
          </p:nvSpPr>
          <p:spPr bwMode="auto">
            <a:xfrm>
              <a:off x="1954" y="3442"/>
              <a:ext cx="219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kern="0">
                  <a:solidFill>
                    <a:srgbClr val="000000"/>
                  </a:solidFill>
                  <a:cs typeface="B Zar" panose="00000400000000000000" pitchFamily="2" charset="-78"/>
                </a:rPr>
                <a:t>a</a:t>
              </a:r>
            </a:p>
          </p:txBody>
        </p:sp>
        <p:sp>
          <p:nvSpPr>
            <p:cNvPr id="138" name="Rectangle 43"/>
            <p:cNvSpPr>
              <a:spLocks noChangeArrowheads="1"/>
            </p:cNvSpPr>
            <p:nvPr/>
          </p:nvSpPr>
          <p:spPr bwMode="auto">
            <a:xfrm>
              <a:off x="3106" y="3442"/>
              <a:ext cx="219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kern="0">
                  <a:solidFill>
                    <a:srgbClr val="000000"/>
                  </a:solidFill>
                  <a:cs typeface="B Zar" panose="00000400000000000000" pitchFamily="2" charset="-78"/>
                </a:rPr>
                <a:t>e</a:t>
              </a:r>
            </a:p>
          </p:txBody>
        </p:sp>
        <p:sp>
          <p:nvSpPr>
            <p:cNvPr id="139" name="Rectangle 44"/>
            <p:cNvSpPr>
              <a:spLocks noChangeArrowheads="1"/>
            </p:cNvSpPr>
            <p:nvPr/>
          </p:nvSpPr>
          <p:spPr bwMode="auto">
            <a:xfrm>
              <a:off x="3970" y="3442"/>
              <a:ext cx="22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kern="0">
                  <a:solidFill>
                    <a:srgbClr val="000000"/>
                  </a:solidFill>
                  <a:cs typeface="B Zar" panose="00000400000000000000" pitchFamily="2" charset="-78"/>
                </a:rPr>
                <a:t>d</a:t>
              </a:r>
            </a:p>
          </p:txBody>
        </p:sp>
        <p:sp>
          <p:nvSpPr>
            <p:cNvPr id="140" name="Rectangle 45"/>
            <p:cNvSpPr>
              <a:spLocks noChangeArrowheads="1"/>
            </p:cNvSpPr>
            <p:nvPr/>
          </p:nvSpPr>
          <p:spPr bwMode="auto">
            <a:xfrm>
              <a:off x="4834" y="3442"/>
              <a:ext cx="22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kern="0">
                  <a:solidFill>
                    <a:srgbClr val="000000"/>
                  </a:solidFill>
                  <a:cs typeface="B Zar" panose="00000400000000000000" pitchFamily="2" charset="-78"/>
                </a:rPr>
                <a:t>b</a:t>
              </a:r>
            </a:p>
          </p:txBody>
        </p:sp>
      </p:grpSp>
      <p:sp>
        <p:nvSpPr>
          <p:cNvPr id="4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19400" y="6248400"/>
            <a:ext cx="3200400" cy="457200"/>
          </a:xfrm>
        </p:spPr>
        <p:txBody>
          <a:bodyPr/>
          <a:lstStyle/>
          <a:p>
            <a:pPr>
              <a:defRPr/>
            </a:pPr>
            <a:r>
              <a:rPr lang="fa-IR" dirty="0" smtClean="0">
                <a:cs typeface="B Zar" panose="00000400000000000000" pitchFamily="2" charset="-78"/>
              </a:rPr>
              <a:t>دانشگاه کاشان- دانشکده مهندسی برق و کامپیوتر</a:t>
            </a:r>
            <a:endParaRPr lang="en-US" dirty="0">
              <a:cs typeface="B Zar" panose="00000400000000000000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31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smtClean="0">
                <a:cs typeface="B Zar" panose="00000400000000000000" pitchFamily="2" charset="-78"/>
              </a:rPr>
              <a:t>بازنمايي پيوندي</a:t>
            </a:r>
          </a:p>
        </p:txBody>
      </p:sp>
      <p:sp>
        <p:nvSpPr>
          <p:cNvPr id="921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59BCA14-7C06-468E-9658-93DBACC0A57F}" type="slidenum">
              <a:rPr lang="ar-SA" smtClean="0">
                <a:cs typeface="B Zar" panose="00000400000000000000" pitchFamily="2" charset="-78"/>
              </a:rPr>
              <a:pPr/>
              <a:t>6</a:t>
            </a:fld>
            <a:endParaRPr lang="en-US" smtClean="0">
              <a:cs typeface="B Zar" panose="00000400000000000000" pitchFamily="2" charset="-78"/>
            </a:endParaRPr>
          </a:p>
        </p:txBody>
      </p:sp>
      <p:sp>
        <p:nvSpPr>
          <p:cNvPr id="52" name="Rectangle 3"/>
          <p:cNvSpPr txBox="1">
            <a:spLocks noChangeArrowheads="1"/>
          </p:cNvSpPr>
          <p:nvPr/>
        </p:nvSpPr>
        <p:spPr bwMode="auto">
          <a:xfrm>
            <a:off x="906463" y="4524375"/>
            <a:ext cx="7351712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fa-IR" sz="3200" kern="0" dirty="0">
                <a:solidFill>
                  <a:srgbClr val="000000"/>
                </a:solidFill>
                <a:latin typeface="Times New Roman"/>
                <a:cs typeface="B Zar" panose="00000400000000000000" pitchFamily="2" charset="-78"/>
              </a:rPr>
              <a:t>اشاره گر در </a:t>
            </a:r>
            <a:r>
              <a:rPr lang="en-US" sz="2800" kern="0" dirty="0">
                <a:solidFill>
                  <a:srgbClr val="FF0033"/>
                </a:solidFill>
                <a:latin typeface="Times New Roman"/>
                <a:cs typeface="B Zar" panose="00000400000000000000" pitchFamily="2" charset="-78"/>
              </a:rPr>
              <a:t>e</a:t>
            </a:r>
            <a:r>
              <a:rPr lang="fa-IR" sz="3200" kern="0" dirty="0">
                <a:solidFill>
                  <a:srgbClr val="000000"/>
                </a:solidFill>
                <a:latin typeface="Times New Roman"/>
                <a:cs typeface="B Zar" panose="00000400000000000000" pitchFamily="2" charset="-78"/>
              </a:rPr>
              <a:t> برابر </a:t>
            </a:r>
            <a:r>
              <a:rPr lang="en-US" sz="3200" kern="0" dirty="0">
                <a:solidFill>
                  <a:srgbClr val="000000"/>
                </a:solidFill>
                <a:latin typeface="Times New Roman"/>
                <a:cs typeface="B Zar" panose="00000400000000000000" pitchFamily="2" charset="-78"/>
              </a:rPr>
              <a:t> </a:t>
            </a:r>
            <a:r>
              <a:rPr lang="en-US" sz="2800" kern="0" dirty="0">
                <a:solidFill>
                  <a:srgbClr val="FF0033"/>
                </a:solidFill>
                <a:latin typeface="Times New Roman"/>
                <a:cs typeface="B Zar" panose="00000400000000000000" pitchFamily="2" charset="-78"/>
              </a:rPr>
              <a:t>NULL</a:t>
            </a:r>
            <a:r>
              <a:rPr lang="en-US" sz="2800" kern="0" dirty="0">
                <a:solidFill>
                  <a:srgbClr val="000000"/>
                </a:solidFill>
                <a:latin typeface="Times New Roman"/>
                <a:cs typeface="B Zar" panose="00000400000000000000" pitchFamily="2" charset="-78"/>
              </a:rPr>
              <a:t> </a:t>
            </a:r>
            <a:r>
              <a:rPr lang="fa-IR" sz="3200" kern="0" dirty="0">
                <a:solidFill>
                  <a:srgbClr val="000000"/>
                </a:solidFill>
                <a:latin typeface="Times New Roman"/>
                <a:cs typeface="B Zar" panose="00000400000000000000" pitchFamily="2" charset="-78"/>
              </a:rPr>
              <a:t>است.</a:t>
            </a:r>
          </a:p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fa-IR" sz="3200" kern="0" dirty="0">
                <a:solidFill>
                  <a:srgbClr val="000000"/>
                </a:solidFill>
                <a:latin typeface="Times New Roman"/>
                <a:cs typeface="B Zar" panose="00000400000000000000" pitchFamily="2" charset="-78"/>
              </a:rPr>
              <a:t>از متغير </a:t>
            </a:r>
            <a:r>
              <a:rPr lang="en-US" sz="2800" kern="0" dirty="0">
                <a:solidFill>
                  <a:srgbClr val="FF0033"/>
                </a:solidFill>
                <a:latin typeface="Times New Roman"/>
                <a:cs typeface="B Zar" panose="00000400000000000000" pitchFamily="2" charset="-78"/>
              </a:rPr>
              <a:t>first</a:t>
            </a:r>
            <a:r>
              <a:rPr lang="fa-IR" sz="3200" kern="0" dirty="0">
                <a:solidFill>
                  <a:srgbClr val="000000"/>
                </a:solidFill>
                <a:latin typeface="Times New Roman"/>
                <a:cs typeface="B Zar" panose="00000400000000000000" pitchFamily="2" charset="-78"/>
              </a:rPr>
              <a:t> براي دسترسي به عنصر اول استفاده مي شود.</a:t>
            </a:r>
            <a:endParaRPr lang="en-US" sz="3200" kern="0" dirty="0">
              <a:solidFill>
                <a:srgbClr val="000000"/>
              </a:solidFill>
              <a:latin typeface="Times New Roman"/>
              <a:cs typeface="B Zar" panose="00000400000000000000" pitchFamily="2" charset="-78"/>
            </a:endParaRPr>
          </a:p>
        </p:txBody>
      </p:sp>
      <p:sp>
        <p:nvSpPr>
          <p:cNvPr id="53" name="Rectangle 4"/>
          <p:cNvSpPr>
            <a:spLocks noChangeArrowheads="1"/>
          </p:cNvSpPr>
          <p:nvPr/>
        </p:nvSpPr>
        <p:spPr bwMode="auto">
          <a:xfrm>
            <a:off x="754063" y="2847975"/>
            <a:ext cx="6845300" cy="520700"/>
          </a:xfrm>
          <a:prstGeom prst="rect">
            <a:avLst/>
          </a:prstGeom>
          <a:solidFill>
            <a:srgbClr val="FF9900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fa-IR" sz="1800" kern="0">
              <a:solidFill>
                <a:sysClr val="windowText" lastClr="000000"/>
              </a:solidFill>
              <a:cs typeface="B Zar" panose="00000400000000000000" pitchFamily="2" charset="-78"/>
            </a:endParaRPr>
          </a:p>
        </p:txBody>
      </p:sp>
      <p:sp>
        <p:nvSpPr>
          <p:cNvPr id="54" name="Line 5"/>
          <p:cNvSpPr>
            <a:spLocks noChangeShapeType="1"/>
          </p:cNvSpPr>
          <p:nvPr/>
        </p:nvSpPr>
        <p:spPr bwMode="auto">
          <a:xfrm>
            <a:off x="1058863" y="2847975"/>
            <a:ext cx="0" cy="5334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 algn="l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fa-IR" sz="1800" kern="0">
              <a:solidFill>
                <a:sysClr val="windowText" lastClr="000000"/>
              </a:solidFill>
              <a:cs typeface="B Zar" panose="00000400000000000000" pitchFamily="2" charset="-78"/>
            </a:endParaRPr>
          </a:p>
        </p:txBody>
      </p:sp>
      <p:sp>
        <p:nvSpPr>
          <p:cNvPr id="55" name="Line 6"/>
          <p:cNvSpPr>
            <a:spLocks noChangeShapeType="1"/>
          </p:cNvSpPr>
          <p:nvPr/>
        </p:nvSpPr>
        <p:spPr bwMode="auto">
          <a:xfrm>
            <a:off x="1516063" y="2847975"/>
            <a:ext cx="0" cy="5334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 algn="l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fa-IR" sz="1800" kern="0">
              <a:solidFill>
                <a:sysClr val="windowText" lastClr="000000"/>
              </a:solidFill>
              <a:cs typeface="B Zar" panose="00000400000000000000" pitchFamily="2" charset="-78"/>
            </a:endParaRPr>
          </a:p>
        </p:txBody>
      </p:sp>
      <p:sp>
        <p:nvSpPr>
          <p:cNvPr id="56" name="Line 7"/>
          <p:cNvSpPr>
            <a:spLocks noChangeShapeType="1"/>
          </p:cNvSpPr>
          <p:nvPr/>
        </p:nvSpPr>
        <p:spPr bwMode="auto">
          <a:xfrm>
            <a:off x="1973263" y="2847975"/>
            <a:ext cx="0" cy="5334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 algn="l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fa-IR" sz="1800" kern="0">
              <a:solidFill>
                <a:sysClr val="windowText" lastClr="000000"/>
              </a:solidFill>
              <a:cs typeface="B Zar" panose="00000400000000000000" pitchFamily="2" charset="-78"/>
            </a:endParaRPr>
          </a:p>
        </p:txBody>
      </p:sp>
      <p:sp>
        <p:nvSpPr>
          <p:cNvPr id="57" name="Line 8"/>
          <p:cNvSpPr>
            <a:spLocks noChangeShapeType="1"/>
          </p:cNvSpPr>
          <p:nvPr/>
        </p:nvSpPr>
        <p:spPr bwMode="auto">
          <a:xfrm>
            <a:off x="2430463" y="2847975"/>
            <a:ext cx="0" cy="5334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 algn="l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fa-IR" sz="1800" kern="0">
              <a:solidFill>
                <a:sysClr val="windowText" lastClr="000000"/>
              </a:solidFill>
              <a:cs typeface="B Zar" panose="00000400000000000000" pitchFamily="2" charset="-78"/>
            </a:endParaRPr>
          </a:p>
        </p:txBody>
      </p:sp>
      <p:sp>
        <p:nvSpPr>
          <p:cNvPr id="58" name="Line 9"/>
          <p:cNvSpPr>
            <a:spLocks noChangeShapeType="1"/>
          </p:cNvSpPr>
          <p:nvPr/>
        </p:nvSpPr>
        <p:spPr bwMode="auto">
          <a:xfrm>
            <a:off x="2887663" y="2847975"/>
            <a:ext cx="0" cy="5334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 algn="l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fa-IR" sz="1800" kern="0">
              <a:solidFill>
                <a:sysClr val="windowText" lastClr="000000"/>
              </a:solidFill>
              <a:cs typeface="B Zar" panose="00000400000000000000" pitchFamily="2" charset="-78"/>
            </a:endParaRPr>
          </a:p>
        </p:txBody>
      </p:sp>
      <p:sp>
        <p:nvSpPr>
          <p:cNvPr id="59" name="Line 10"/>
          <p:cNvSpPr>
            <a:spLocks noChangeShapeType="1"/>
          </p:cNvSpPr>
          <p:nvPr/>
        </p:nvSpPr>
        <p:spPr bwMode="auto">
          <a:xfrm>
            <a:off x="3344863" y="2847975"/>
            <a:ext cx="0" cy="5334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 algn="l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fa-IR" sz="1800" kern="0">
              <a:solidFill>
                <a:sysClr val="windowText" lastClr="000000"/>
              </a:solidFill>
              <a:cs typeface="B Zar" panose="00000400000000000000" pitchFamily="2" charset="-78"/>
            </a:endParaRPr>
          </a:p>
        </p:txBody>
      </p:sp>
      <p:sp>
        <p:nvSpPr>
          <p:cNvPr id="60" name="Line 11"/>
          <p:cNvSpPr>
            <a:spLocks noChangeShapeType="1"/>
          </p:cNvSpPr>
          <p:nvPr/>
        </p:nvSpPr>
        <p:spPr bwMode="auto">
          <a:xfrm>
            <a:off x="3802063" y="2847975"/>
            <a:ext cx="0" cy="5334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 algn="l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fa-IR" sz="1800" kern="0">
              <a:solidFill>
                <a:sysClr val="windowText" lastClr="000000"/>
              </a:solidFill>
              <a:cs typeface="B Zar" panose="00000400000000000000" pitchFamily="2" charset="-78"/>
            </a:endParaRPr>
          </a:p>
        </p:txBody>
      </p:sp>
      <p:sp>
        <p:nvSpPr>
          <p:cNvPr id="61" name="Line 12"/>
          <p:cNvSpPr>
            <a:spLocks noChangeShapeType="1"/>
          </p:cNvSpPr>
          <p:nvPr/>
        </p:nvSpPr>
        <p:spPr bwMode="auto">
          <a:xfrm>
            <a:off x="4259263" y="2847975"/>
            <a:ext cx="0" cy="5334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 algn="l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fa-IR" sz="1800" kern="0">
              <a:solidFill>
                <a:sysClr val="windowText" lastClr="000000"/>
              </a:solidFill>
              <a:cs typeface="B Zar" panose="00000400000000000000" pitchFamily="2" charset="-78"/>
            </a:endParaRPr>
          </a:p>
        </p:txBody>
      </p:sp>
      <p:sp>
        <p:nvSpPr>
          <p:cNvPr id="62" name="Line 13"/>
          <p:cNvSpPr>
            <a:spLocks noChangeShapeType="1"/>
          </p:cNvSpPr>
          <p:nvPr/>
        </p:nvSpPr>
        <p:spPr bwMode="auto">
          <a:xfrm>
            <a:off x="4716463" y="2847975"/>
            <a:ext cx="0" cy="5334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 algn="l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fa-IR" sz="1800" kern="0">
              <a:solidFill>
                <a:sysClr val="windowText" lastClr="000000"/>
              </a:solidFill>
              <a:cs typeface="B Zar" panose="00000400000000000000" pitchFamily="2" charset="-78"/>
            </a:endParaRPr>
          </a:p>
        </p:txBody>
      </p:sp>
      <p:sp>
        <p:nvSpPr>
          <p:cNvPr id="63" name="Line 14"/>
          <p:cNvSpPr>
            <a:spLocks noChangeShapeType="1"/>
          </p:cNvSpPr>
          <p:nvPr/>
        </p:nvSpPr>
        <p:spPr bwMode="auto">
          <a:xfrm>
            <a:off x="5173663" y="2847975"/>
            <a:ext cx="0" cy="5334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 algn="l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fa-IR" sz="1800" kern="0">
              <a:solidFill>
                <a:sysClr val="windowText" lastClr="000000"/>
              </a:solidFill>
              <a:cs typeface="B Zar" panose="00000400000000000000" pitchFamily="2" charset="-78"/>
            </a:endParaRPr>
          </a:p>
        </p:txBody>
      </p:sp>
      <p:sp>
        <p:nvSpPr>
          <p:cNvPr id="64" name="Line 15"/>
          <p:cNvSpPr>
            <a:spLocks noChangeShapeType="1"/>
          </p:cNvSpPr>
          <p:nvPr/>
        </p:nvSpPr>
        <p:spPr bwMode="auto">
          <a:xfrm>
            <a:off x="5630863" y="2847975"/>
            <a:ext cx="0" cy="5334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 algn="l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fa-IR" sz="1800" kern="0">
              <a:solidFill>
                <a:sysClr val="windowText" lastClr="000000"/>
              </a:solidFill>
              <a:cs typeface="B Zar" panose="00000400000000000000" pitchFamily="2" charset="-78"/>
            </a:endParaRPr>
          </a:p>
        </p:txBody>
      </p:sp>
      <p:sp>
        <p:nvSpPr>
          <p:cNvPr id="65" name="Line 16"/>
          <p:cNvSpPr>
            <a:spLocks noChangeShapeType="1"/>
          </p:cNvSpPr>
          <p:nvPr/>
        </p:nvSpPr>
        <p:spPr bwMode="auto">
          <a:xfrm>
            <a:off x="6088063" y="2847975"/>
            <a:ext cx="0" cy="5334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 algn="l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fa-IR" sz="1800" kern="0">
              <a:solidFill>
                <a:sysClr val="windowText" lastClr="000000"/>
              </a:solidFill>
              <a:cs typeface="B Zar" panose="00000400000000000000" pitchFamily="2" charset="-78"/>
            </a:endParaRPr>
          </a:p>
        </p:txBody>
      </p:sp>
      <p:sp>
        <p:nvSpPr>
          <p:cNvPr id="66" name="Line 17"/>
          <p:cNvSpPr>
            <a:spLocks noChangeShapeType="1"/>
          </p:cNvSpPr>
          <p:nvPr/>
        </p:nvSpPr>
        <p:spPr bwMode="auto">
          <a:xfrm>
            <a:off x="6545263" y="2847975"/>
            <a:ext cx="0" cy="5334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 algn="l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fa-IR" sz="1800" kern="0">
              <a:solidFill>
                <a:sysClr val="windowText" lastClr="000000"/>
              </a:solidFill>
              <a:cs typeface="B Zar" panose="00000400000000000000" pitchFamily="2" charset="-78"/>
            </a:endParaRPr>
          </a:p>
        </p:txBody>
      </p:sp>
      <p:sp>
        <p:nvSpPr>
          <p:cNvPr id="67" name="Line 18"/>
          <p:cNvSpPr>
            <a:spLocks noChangeShapeType="1"/>
          </p:cNvSpPr>
          <p:nvPr/>
        </p:nvSpPr>
        <p:spPr bwMode="auto">
          <a:xfrm>
            <a:off x="7002463" y="2847975"/>
            <a:ext cx="0" cy="5334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 algn="l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fa-IR" sz="1800" kern="0">
              <a:solidFill>
                <a:sysClr val="windowText" lastClr="000000"/>
              </a:solidFill>
              <a:cs typeface="B Zar" panose="00000400000000000000" pitchFamily="2" charset="-78"/>
            </a:endParaRPr>
          </a:p>
        </p:txBody>
      </p:sp>
      <p:sp>
        <p:nvSpPr>
          <p:cNvPr id="68" name="Rectangle 19"/>
          <p:cNvSpPr>
            <a:spLocks noChangeArrowheads="1"/>
          </p:cNvSpPr>
          <p:nvPr/>
        </p:nvSpPr>
        <p:spPr bwMode="auto">
          <a:xfrm>
            <a:off x="738188" y="283210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fa-IR" sz="1800" kern="0">
              <a:solidFill>
                <a:sysClr val="windowText" lastClr="000000"/>
              </a:solidFill>
              <a:cs typeface="B Zar" panose="00000400000000000000" pitchFamily="2" charset="-78"/>
            </a:endParaRPr>
          </a:p>
        </p:txBody>
      </p:sp>
      <p:sp>
        <p:nvSpPr>
          <p:cNvPr id="69" name="Rectangle 20"/>
          <p:cNvSpPr>
            <a:spLocks noChangeArrowheads="1"/>
          </p:cNvSpPr>
          <p:nvPr/>
        </p:nvSpPr>
        <p:spPr bwMode="auto">
          <a:xfrm>
            <a:off x="738188" y="2908300"/>
            <a:ext cx="32861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l" rt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kern="0">
                <a:solidFill>
                  <a:srgbClr val="000000"/>
                </a:solidFill>
                <a:cs typeface="B Zar" panose="00000400000000000000" pitchFamily="2" charset="-78"/>
              </a:rPr>
              <a:t>c</a:t>
            </a:r>
          </a:p>
        </p:txBody>
      </p:sp>
      <p:sp>
        <p:nvSpPr>
          <p:cNvPr id="70" name="Rectangle 21"/>
          <p:cNvSpPr>
            <a:spLocks noChangeArrowheads="1"/>
          </p:cNvSpPr>
          <p:nvPr/>
        </p:nvSpPr>
        <p:spPr bwMode="auto">
          <a:xfrm>
            <a:off x="2566988" y="2908300"/>
            <a:ext cx="34925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l" rt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kern="0">
                <a:solidFill>
                  <a:srgbClr val="000000"/>
                </a:solidFill>
                <a:cs typeface="B Zar" panose="00000400000000000000" pitchFamily="2" charset="-78"/>
              </a:rPr>
              <a:t>a</a:t>
            </a:r>
          </a:p>
        </p:txBody>
      </p:sp>
      <p:sp>
        <p:nvSpPr>
          <p:cNvPr id="71" name="Rectangle 22"/>
          <p:cNvSpPr>
            <a:spLocks noChangeArrowheads="1"/>
          </p:cNvSpPr>
          <p:nvPr/>
        </p:nvSpPr>
        <p:spPr bwMode="auto">
          <a:xfrm>
            <a:off x="4395788" y="2908300"/>
            <a:ext cx="34925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l" rt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kern="0">
                <a:solidFill>
                  <a:srgbClr val="000000"/>
                </a:solidFill>
                <a:cs typeface="B Zar" panose="00000400000000000000" pitchFamily="2" charset="-78"/>
              </a:rPr>
              <a:t>e</a:t>
            </a:r>
          </a:p>
        </p:txBody>
      </p:sp>
      <p:sp>
        <p:nvSpPr>
          <p:cNvPr id="72" name="Rectangle 23"/>
          <p:cNvSpPr>
            <a:spLocks noChangeArrowheads="1"/>
          </p:cNvSpPr>
          <p:nvPr/>
        </p:nvSpPr>
        <p:spPr bwMode="auto">
          <a:xfrm>
            <a:off x="5767388" y="2908300"/>
            <a:ext cx="357187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l" rt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kern="0">
                <a:solidFill>
                  <a:srgbClr val="000000"/>
                </a:solidFill>
                <a:cs typeface="B Zar" panose="00000400000000000000" pitchFamily="2" charset="-78"/>
              </a:rPr>
              <a:t>d</a:t>
            </a:r>
          </a:p>
        </p:txBody>
      </p:sp>
      <p:sp>
        <p:nvSpPr>
          <p:cNvPr id="73" name="Rectangle 24"/>
          <p:cNvSpPr>
            <a:spLocks noChangeArrowheads="1"/>
          </p:cNvSpPr>
          <p:nvPr/>
        </p:nvSpPr>
        <p:spPr bwMode="auto">
          <a:xfrm>
            <a:off x="7138988" y="2908300"/>
            <a:ext cx="357187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l" rt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kern="0">
                <a:solidFill>
                  <a:srgbClr val="000000"/>
                </a:solidFill>
                <a:cs typeface="B Zar" panose="00000400000000000000" pitchFamily="2" charset="-78"/>
              </a:rPr>
              <a:t>b</a:t>
            </a:r>
          </a:p>
        </p:txBody>
      </p:sp>
      <p:grpSp>
        <p:nvGrpSpPr>
          <p:cNvPr id="3" name="Group 37"/>
          <p:cNvGrpSpPr>
            <a:grpSpLocks/>
          </p:cNvGrpSpPr>
          <p:nvPr/>
        </p:nvGrpSpPr>
        <p:grpSpPr bwMode="auto">
          <a:xfrm>
            <a:off x="2659063" y="2466975"/>
            <a:ext cx="4648200" cy="381000"/>
            <a:chOff x="1968" y="1152"/>
            <a:chExt cx="2928" cy="240"/>
          </a:xfrm>
        </p:grpSpPr>
        <p:sp>
          <p:nvSpPr>
            <p:cNvPr id="75" name="Line 25"/>
            <p:cNvSpPr>
              <a:spLocks noChangeShapeType="1"/>
            </p:cNvSpPr>
            <p:nvPr/>
          </p:nvSpPr>
          <p:spPr bwMode="auto">
            <a:xfrm flipV="1">
              <a:off x="1968" y="1152"/>
              <a:ext cx="0" cy="24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algn="l" rtl="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a-IR" sz="1800" kern="0">
                <a:solidFill>
                  <a:sysClr val="windowText" lastClr="000000"/>
                </a:solidFill>
                <a:cs typeface="B Zar" panose="00000400000000000000" pitchFamily="2" charset="-78"/>
              </a:endParaRPr>
            </a:p>
          </p:txBody>
        </p:sp>
        <p:sp>
          <p:nvSpPr>
            <p:cNvPr id="76" name="Line 26"/>
            <p:cNvSpPr>
              <a:spLocks noChangeShapeType="1"/>
            </p:cNvSpPr>
            <p:nvPr/>
          </p:nvSpPr>
          <p:spPr bwMode="auto">
            <a:xfrm>
              <a:off x="4896" y="1152"/>
              <a:ext cx="0" cy="24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med"/>
            </a:ln>
            <a:effectLst/>
          </p:spPr>
          <p:txBody>
            <a:bodyPr/>
            <a:lstStyle/>
            <a:p>
              <a:pPr algn="l" rtl="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a-IR" sz="1800" kern="0">
                <a:solidFill>
                  <a:sysClr val="windowText" lastClr="000000"/>
                </a:solidFill>
                <a:cs typeface="B Zar" panose="00000400000000000000" pitchFamily="2" charset="-78"/>
              </a:endParaRPr>
            </a:p>
          </p:txBody>
        </p:sp>
        <p:sp>
          <p:nvSpPr>
            <p:cNvPr id="77" name="Line 27"/>
            <p:cNvSpPr>
              <a:spLocks noChangeShapeType="1"/>
            </p:cNvSpPr>
            <p:nvPr/>
          </p:nvSpPr>
          <p:spPr bwMode="auto">
            <a:xfrm>
              <a:off x="1968" y="1152"/>
              <a:ext cx="2928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algn="l" rtl="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a-IR" sz="1800" kern="0">
                <a:solidFill>
                  <a:sysClr val="windowText" lastClr="000000"/>
                </a:solidFill>
                <a:cs typeface="B Zar" panose="00000400000000000000" pitchFamily="2" charset="-78"/>
              </a:endParaRPr>
            </a:p>
          </p:txBody>
        </p:sp>
      </p:grpSp>
      <p:grpSp>
        <p:nvGrpSpPr>
          <p:cNvPr id="4" name="Group 38"/>
          <p:cNvGrpSpPr>
            <a:grpSpLocks/>
          </p:cNvGrpSpPr>
          <p:nvPr/>
        </p:nvGrpSpPr>
        <p:grpSpPr bwMode="auto">
          <a:xfrm>
            <a:off x="906463" y="3381375"/>
            <a:ext cx="6400800" cy="304800"/>
            <a:chOff x="864" y="1728"/>
            <a:chExt cx="4032" cy="192"/>
          </a:xfrm>
        </p:grpSpPr>
        <p:sp>
          <p:nvSpPr>
            <p:cNvPr id="79" name="Line 28"/>
            <p:cNvSpPr>
              <a:spLocks noChangeShapeType="1"/>
            </p:cNvSpPr>
            <p:nvPr/>
          </p:nvSpPr>
          <p:spPr bwMode="auto">
            <a:xfrm>
              <a:off x="4896" y="1728"/>
              <a:ext cx="0" cy="19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algn="l" rtl="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a-IR" sz="1800" kern="0">
                <a:solidFill>
                  <a:sysClr val="windowText" lastClr="000000"/>
                </a:solidFill>
                <a:cs typeface="B Zar" panose="00000400000000000000" pitchFamily="2" charset="-78"/>
              </a:endParaRPr>
            </a:p>
          </p:txBody>
        </p:sp>
        <p:sp>
          <p:nvSpPr>
            <p:cNvPr id="80" name="Line 29"/>
            <p:cNvSpPr>
              <a:spLocks noChangeShapeType="1"/>
            </p:cNvSpPr>
            <p:nvPr/>
          </p:nvSpPr>
          <p:spPr bwMode="auto">
            <a:xfrm flipH="1">
              <a:off x="864" y="1920"/>
              <a:ext cx="4032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algn="l" rtl="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a-IR" sz="1800" kern="0">
                <a:solidFill>
                  <a:sysClr val="windowText" lastClr="000000"/>
                </a:solidFill>
                <a:cs typeface="B Zar" panose="00000400000000000000" pitchFamily="2" charset="-78"/>
              </a:endParaRPr>
            </a:p>
          </p:txBody>
        </p:sp>
        <p:sp>
          <p:nvSpPr>
            <p:cNvPr id="81" name="Line 30"/>
            <p:cNvSpPr>
              <a:spLocks noChangeShapeType="1"/>
            </p:cNvSpPr>
            <p:nvPr/>
          </p:nvSpPr>
          <p:spPr bwMode="auto">
            <a:xfrm flipV="1">
              <a:off x="864" y="1728"/>
              <a:ext cx="0" cy="19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med"/>
            </a:ln>
            <a:effectLst/>
          </p:spPr>
          <p:txBody>
            <a:bodyPr/>
            <a:lstStyle/>
            <a:p>
              <a:pPr algn="l" rtl="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a-IR" sz="1800" kern="0">
                <a:solidFill>
                  <a:sysClr val="windowText" lastClr="000000"/>
                </a:solidFill>
                <a:cs typeface="B Zar" panose="00000400000000000000" pitchFamily="2" charset="-78"/>
              </a:endParaRPr>
            </a:p>
          </p:txBody>
        </p:sp>
      </p:grpSp>
      <p:grpSp>
        <p:nvGrpSpPr>
          <p:cNvPr id="6" name="Group 40"/>
          <p:cNvGrpSpPr>
            <a:grpSpLocks/>
          </p:cNvGrpSpPr>
          <p:nvPr/>
        </p:nvGrpSpPr>
        <p:grpSpPr bwMode="auto">
          <a:xfrm>
            <a:off x="906463" y="2238375"/>
            <a:ext cx="4953000" cy="609600"/>
            <a:chOff x="864" y="1008"/>
            <a:chExt cx="3120" cy="384"/>
          </a:xfrm>
        </p:grpSpPr>
        <p:sp>
          <p:nvSpPr>
            <p:cNvPr id="83" name="Line 31"/>
            <p:cNvSpPr>
              <a:spLocks noChangeShapeType="1"/>
            </p:cNvSpPr>
            <p:nvPr/>
          </p:nvSpPr>
          <p:spPr bwMode="auto">
            <a:xfrm flipV="1">
              <a:off x="864" y="1008"/>
              <a:ext cx="0" cy="38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algn="l" rtl="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a-IR" sz="1800" kern="0">
                <a:solidFill>
                  <a:sysClr val="windowText" lastClr="000000"/>
                </a:solidFill>
                <a:cs typeface="B Zar" panose="00000400000000000000" pitchFamily="2" charset="-78"/>
              </a:endParaRPr>
            </a:p>
          </p:txBody>
        </p:sp>
        <p:sp>
          <p:nvSpPr>
            <p:cNvPr id="84" name="Line 32"/>
            <p:cNvSpPr>
              <a:spLocks noChangeShapeType="1"/>
            </p:cNvSpPr>
            <p:nvPr/>
          </p:nvSpPr>
          <p:spPr bwMode="auto">
            <a:xfrm>
              <a:off x="864" y="1008"/>
              <a:ext cx="312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algn="l" rtl="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a-IR" sz="1800" kern="0">
                <a:solidFill>
                  <a:sysClr val="windowText" lastClr="000000"/>
                </a:solidFill>
                <a:cs typeface="B Zar" panose="00000400000000000000" pitchFamily="2" charset="-78"/>
              </a:endParaRPr>
            </a:p>
          </p:txBody>
        </p:sp>
        <p:sp>
          <p:nvSpPr>
            <p:cNvPr id="85" name="Line 33"/>
            <p:cNvSpPr>
              <a:spLocks noChangeShapeType="1"/>
            </p:cNvSpPr>
            <p:nvPr/>
          </p:nvSpPr>
          <p:spPr bwMode="auto">
            <a:xfrm>
              <a:off x="3984" y="1008"/>
              <a:ext cx="0" cy="38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med"/>
            </a:ln>
            <a:effectLst/>
          </p:spPr>
          <p:txBody>
            <a:bodyPr/>
            <a:lstStyle/>
            <a:p>
              <a:pPr algn="l" rtl="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a-IR" sz="1800" kern="0">
                <a:solidFill>
                  <a:sysClr val="windowText" lastClr="000000"/>
                </a:solidFill>
                <a:cs typeface="B Zar" panose="00000400000000000000" pitchFamily="2" charset="-78"/>
              </a:endParaRPr>
            </a:p>
          </p:txBody>
        </p:sp>
      </p:grpSp>
      <p:grpSp>
        <p:nvGrpSpPr>
          <p:cNvPr id="7" name="Group 39"/>
          <p:cNvGrpSpPr>
            <a:grpSpLocks/>
          </p:cNvGrpSpPr>
          <p:nvPr/>
        </p:nvGrpSpPr>
        <p:grpSpPr bwMode="auto">
          <a:xfrm>
            <a:off x="4411663" y="3381375"/>
            <a:ext cx="1447800" cy="152400"/>
            <a:chOff x="4032" y="3072"/>
            <a:chExt cx="912" cy="96"/>
          </a:xfrm>
        </p:grpSpPr>
        <p:sp>
          <p:nvSpPr>
            <p:cNvPr id="87" name="Line 34"/>
            <p:cNvSpPr>
              <a:spLocks noChangeShapeType="1"/>
            </p:cNvSpPr>
            <p:nvPr/>
          </p:nvSpPr>
          <p:spPr bwMode="auto">
            <a:xfrm>
              <a:off x="4944" y="3072"/>
              <a:ext cx="0" cy="9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algn="l" rtl="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a-IR" sz="1800" kern="0">
                <a:solidFill>
                  <a:sysClr val="windowText" lastClr="000000"/>
                </a:solidFill>
                <a:cs typeface="B Zar" panose="00000400000000000000" pitchFamily="2" charset="-78"/>
              </a:endParaRPr>
            </a:p>
          </p:txBody>
        </p:sp>
        <p:sp>
          <p:nvSpPr>
            <p:cNvPr id="88" name="Line 35"/>
            <p:cNvSpPr>
              <a:spLocks noChangeShapeType="1"/>
            </p:cNvSpPr>
            <p:nvPr/>
          </p:nvSpPr>
          <p:spPr bwMode="auto">
            <a:xfrm flipH="1">
              <a:off x="4032" y="3168"/>
              <a:ext cx="912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algn="l" rtl="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a-IR" sz="1800" kern="0">
                <a:solidFill>
                  <a:sysClr val="windowText" lastClr="000000"/>
                </a:solidFill>
                <a:cs typeface="B Zar" panose="00000400000000000000" pitchFamily="2" charset="-78"/>
              </a:endParaRPr>
            </a:p>
          </p:txBody>
        </p:sp>
        <p:sp>
          <p:nvSpPr>
            <p:cNvPr id="89" name="Line 36"/>
            <p:cNvSpPr>
              <a:spLocks noChangeShapeType="1"/>
            </p:cNvSpPr>
            <p:nvPr/>
          </p:nvSpPr>
          <p:spPr bwMode="auto">
            <a:xfrm flipV="1">
              <a:off x="4032" y="3072"/>
              <a:ext cx="0" cy="9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med"/>
            </a:ln>
            <a:effectLst/>
          </p:spPr>
          <p:txBody>
            <a:bodyPr/>
            <a:lstStyle/>
            <a:p>
              <a:pPr algn="l" rtl="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a-IR" sz="1800" kern="0">
                <a:solidFill>
                  <a:sysClr val="windowText" lastClr="000000"/>
                </a:solidFill>
                <a:cs typeface="B Zar" panose="00000400000000000000" pitchFamily="2" charset="-78"/>
              </a:endParaRPr>
            </a:p>
          </p:txBody>
        </p:sp>
      </p:grpSp>
      <p:grpSp>
        <p:nvGrpSpPr>
          <p:cNvPr id="8" name="Group 49"/>
          <p:cNvGrpSpPr>
            <a:grpSpLocks/>
          </p:cNvGrpSpPr>
          <p:nvPr/>
        </p:nvGrpSpPr>
        <p:grpSpPr bwMode="auto">
          <a:xfrm>
            <a:off x="1592263" y="3381375"/>
            <a:ext cx="1676400" cy="1223963"/>
            <a:chOff x="1296" y="1728"/>
            <a:chExt cx="1056" cy="771"/>
          </a:xfrm>
        </p:grpSpPr>
        <p:sp>
          <p:nvSpPr>
            <p:cNvPr id="94" name="Line 47"/>
            <p:cNvSpPr>
              <a:spLocks noChangeShapeType="1"/>
            </p:cNvSpPr>
            <p:nvPr/>
          </p:nvSpPr>
          <p:spPr bwMode="auto">
            <a:xfrm flipH="1">
              <a:off x="1536" y="1728"/>
              <a:ext cx="432" cy="43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stealth" w="med" len="med"/>
              <a:tailEnd type="none" w="sm" len="sm"/>
            </a:ln>
            <a:effectLst/>
          </p:spPr>
          <p:txBody>
            <a:bodyPr/>
            <a:lstStyle/>
            <a:p>
              <a:pPr algn="l" rtl="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a-IR" sz="1800" kern="0">
                <a:solidFill>
                  <a:sysClr val="windowText" lastClr="000000"/>
                </a:solidFill>
                <a:cs typeface="B Zar" panose="00000400000000000000" pitchFamily="2" charset="-78"/>
              </a:endParaRPr>
            </a:p>
          </p:txBody>
        </p:sp>
        <p:sp>
          <p:nvSpPr>
            <p:cNvPr id="95" name="Rectangle 48"/>
            <p:cNvSpPr>
              <a:spLocks noChangeArrowheads="1"/>
            </p:cNvSpPr>
            <p:nvPr/>
          </p:nvSpPr>
          <p:spPr bwMode="auto">
            <a:xfrm>
              <a:off x="1296" y="2208"/>
              <a:ext cx="1056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pPr algn="l" rtl="0"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en-US" sz="2400" kern="0" dirty="0">
                  <a:solidFill>
                    <a:srgbClr val="FF0033"/>
                  </a:solidFill>
                  <a:cs typeface="B Zar" panose="00000400000000000000" pitchFamily="2" charset="-78"/>
                </a:rPr>
                <a:t>first</a:t>
              </a:r>
            </a:p>
          </p:txBody>
        </p:sp>
      </p:grpSp>
      <p:sp>
        <p:nvSpPr>
          <p:cNvPr id="4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19400" y="6248400"/>
            <a:ext cx="3200400" cy="457200"/>
          </a:xfrm>
        </p:spPr>
        <p:txBody>
          <a:bodyPr/>
          <a:lstStyle/>
          <a:p>
            <a:pPr>
              <a:defRPr/>
            </a:pPr>
            <a:r>
              <a:rPr lang="fa-IR" dirty="0" smtClean="0">
                <a:cs typeface="B Zar" panose="00000400000000000000" pitchFamily="2" charset="-78"/>
              </a:rPr>
              <a:t>دانشگاه کاشان- دانشکده مهندسی برق و کامپیوتر</a:t>
            </a:r>
            <a:endParaRPr lang="en-US" dirty="0">
              <a:cs typeface="B Zar" panose="00000400000000000000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ricoche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ricoche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5613" y="549275"/>
            <a:ext cx="8226425" cy="865188"/>
          </a:xfrm>
        </p:spPr>
        <p:txBody>
          <a:bodyPr/>
          <a:lstStyle/>
          <a:p>
            <a:r>
              <a:rPr lang="fa-IR" altLang="zh-TW" smtClean="0">
                <a:cs typeface="B Zar" panose="00000400000000000000" pitchFamily="2" charset="-78"/>
              </a:rPr>
              <a:t>اشاره گرها </a:t>
            </a:r>
            <a:endParaRPr lang="en-US" altLang="zh-TW" smtClean="0">
              <a:ea typeface="新細明體" charset="-120"/>
              <a:cs typeface="B Zar" panose="00000400000000000000" pitchFamily="2" charset="-78"/>
            </a:endParaRPr>
          </a:p>
        </p:txBody>
      </p:sp>
      <p:sp>
        <p:nvSpPr>
          <p:cNvPr id="1024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204788" y="1566863"/>
            <a:ext cx="8445500" cy="4814887"/>
          </a:xfrm>
        </p:spPr>
        <p:txBody>
          <a:bodyPr/>
          <a:lstStyle/>
          <a:p>
            <a:r>
              <a:rPr lang="en-US" altLang="zh-TW" sz="2800" dirty="0" smtClean="0">
                <a:ea typeface="新細明體" charset="-120"/>
                <a:cs typeface="B Zar" panose="00000400000000000000" pitchFamily="2" charset="-78"/>
              </a:rPr>
              <a:t>C </a:t>
            </a:r>
            <a:r>
              <a:rPr lang="fa-IR" altLang="zh-TW" sz="2800" dirty="0" smtClean="0">
                <a:cs typeface="B Zar" panose="00000400000000000000" pitchFamily="2" charset="-78"/>
              </a:rPr>
              <a:t> به صورت مناسبي از اشاره گرها حمايت مي کند.</a:t>
            </a:r>
          </a:p>
          <a:p>
            <a:pPr lvl="1"/>
            <a:r>
              <a:rPr lang="fa-IR" altLang="zh-TW" sz="2400" dirty="0" smtClean="0">
                <a:cs typeface="B Zar" panose="00000400000000000000" pitchFamily="2" charset="-78"/>
              </a:rPr>
              <a:t>دو عملگري که با اشاره گرها به کار مي روند:</a:t>
            </a:r>
            <a:endParaRPr lang="en-US" altLang="zh-TW" sz="2400" dirty="0" smtClean="0">
              <a:ea typeface="新細明體" charset="-120"/>
              <a:cs typeface="B Zar" panose="00000400000000000000" pitchFamily="2" charset="-78"/>
            </a:endParaRPr>
          </a:p>
          <a:p>
            <a:pPr lvl="2" algn="l" rtl="0">
              <a:buClr>
                <a:schemeClr val="tx1"/>
              </a:buClr>
              <a:buFontTx/>
              <a:buChar char=" "/>
            </a:pPr>
            <a:r>
              <a:rPr lang="en-US" altLang="zh-TW" dirty="0" smtClean="0">
                <a:solidFill>
                  <a:srgbClr val="FFCC00"/>
                </a:solidFill>
                <a:ea typeface="新細明體" charset="-120"/>
                <a:cs typeface="B Zar" panose="00000400000000000000" pitchFamily="2" charset="-78"/>
              </a:rPr>
              <a:t>&amp;</a:t>
            </a:r>
            <a:r>
              <a:rPr lang="en-US" altLang="zh-TW" dirty="0" smtClean="0">
                <a:ea typeface="新細明體" charset="-120"/>
                <a:cs typeface="B Zar" panose="00000400000000000000" pitchFamily="2" charset="-78"/>
              </a:rPr>
              <a:t> the address operator</a:t>
            </a:r>
          </a:p>
          <a:p>
            <a:pPr lvl="2" algn="l" rtl="0">
              <a:buClr>
                <a:schemeClr val="tx1"/>
              </a:buClr>
              <a:buFontTx/>
              <a:buChar char=" "/>
            </a:pPr>
            <a:r>
              <a:rPr lang="en-US" altLang="zh-TW" dirty="0" smtClean="0">
                <a:solidFill>
                  <a:srgbClr val="FFCC00"/>
                </a:solidFill>
                <a:ea typeface="新細明體" charset="-120"/>
                <a:cs typeface="B Zar" panose="00000400000000000000" pitchFamily="2" charset="-78"/>
              </a:rPr>
              <a:t>* </a:t>
            </a:r>
            <a:r>
              <a:rPr lang="en-US" altLang="zh-TW" dirty="0" smtClean="0">
                <a:ea typeface="新細明體" charset="-120"/>
                <a:cs typeface="B Zar" panose="00000400000000000000" pitchFamily="2" charset="-78"/>
              </a:rPr>
              <a:t> the dereferencing (or indirection) operator</a:t>
            </a:r>
          </a:p>
          <a:p>
            <a:pPr lvl="2">
              <a:buClr>
                <a:schemeClr val="tx1"/>
              </a:buClr>
              <a:buFontTx/>
              <a:buChar char=" "/>
            </a:pPr>
            <a:r>
              <a:rPr lang="fa-IR" altLang="zh-TW" b="1" dirty="0" smtClean="0">
                <a:cs typeface="B Zar" panose="00000400000000000000" pitchFamily="2" charset="-78"/>
              </a:rPr>
              <a:t>مثال</a:t>
            </a:r>
            <a:endParaRPr lang="en-US" altLang="zh-TW" b="1" dirty="0" smtClean="0">
              <a:ea typeface="新細明體" charset="-120"/>
              <a:cs typeface="B Zar" panose="00000400000000000000" pitchFamily="2" charset="-78"/>
            </a:endParaRPr>
          </a:p>
          <a:p>
            <a:pPr lvl="2">
              <a:buClr>
                <a:schemeClr val="tx1"/>
              </a:buClr>
              <a:buFontTx/>
              <a:buChar char=" "/>
            </a:pPr>
            <a:r>
              <a:rPr lang="fa-IR" altLang="zh-TW" sz="2000" dirty="0" smtClean="0">
                <a:cs typeface="B Zar" panose="00000400000000000000" pitchFamily="2" charset="-78"/>
              </a:rPr>
              <a:t>اگر تعريف زير را داشته باشيم</a:t>
            </a:r>
            <a:endParaRPr lang="en-US" altLang="zh-TW" sz="2000" dirty="0" smtClean="0">
              <a:ea typeface="新細明體" charset="-120"/>
              <a:cs typeface="B Zar" panose="00000400000000000000" pitchFamily="2" charset="-78"/>
            </a:endParaRPr>
          </a:p>
          <a:p>
            <a:pPr lvl="3" algn="l" rtl="0">
              <a:buFontTx/>
              <a:buChar char=" "/>
            </a:pPr>
            <a:r>
              <a:rPr lang="en-US" altLang="zh-TW" sz="1800" dirty="0" err="1" smtClean="0">
                <a:latin typeface="Courier New" pitchFamily="49" charset="0"/>
                <a:ea typeface="新細明體" charset="-120"/>
                <a:cs typeface="B Zar" panose="00000400000000000000" pitchFamily="2" charset="-78"/>
              </a:rPr>
              <a:t>int</a:t>
            </a:r>
            <a:r>
              <a:rPr lang="en-US" altLang="zh-TW" sz="1800" dirty="0" smtClean="0">
                <a:latin typeface="Courier New" pitchFamily="49" charset="0"/>
                <a:ea typeface="新細明體" charset="-120"/>
                <a:cs typeface="B Zar" panose="00000400000000000000" pitchFamily="2" charset="-78"/>
              </a:rPr>
              <a:t> </a:t>
            </a:r>
            <a:r>
              <a:rPr lang="en-US" altLang="zh-TW" sz="1800" dirty="0" err="1" smtClean="0">
                <a:latin typeface="Courier New" pitchFamily="49" charset="0"/>
                <a:ea typeface="新細明體" charset="-120"/>
                <a:cs typeface="B Zar" panose="00000400000000000000" pitchFamily="2" charset="-78"/>
              </a:rPr>
              <a:t>i</a:t>
            </a:r>
            <a:r>
              <a:rPr lang="en-US" altLang="zh-TW" sz="1800" dirty="0" smtClean="0">
                <a:latin typeface="Courier New" pitchFamily="49" charset="0"/>
                <a:ea typeface="新細明體" charset="-120"/>
                <a:cs typeface="B Zar" panose="00000400000000000000" pitchFamily="2" charset="-78"/>
              </a:rPr>
              <a:t>, *pi;</a:t>
            </a:r>
          </a:p>
          <a:p>
            <a:pPr lvl="2">
              <a:buClr>
                <a:schemeClr val="tx1"/>
              </a:buClr>
              <a:buFontTx/>
              <a:buChar char=" "/>
            </a:pPr>
            <a:r>
              <a:rPr lang="fa-IR" altLang="zh-TW" sz="2000" dirty="0" smtClean="0">
                <a:cs typeface="B Zar" panose="00000400000000000000" pitchFamily="2" charset="-78"/>
              </a:rPr>
              <a:t>آنگاه </a:t>
            </a:r>
            <a:r>
              <a:rPr lang="en-US" altLang="zh-TW" sz="2000" i="1" dirty="0" err="1" smtClean="0">
                <a:ea typeface="新細明體" charset="-120"/>
                <a:cs typeface="B Zar" panose="00000400000000000000" pitchFamily="2" charset="-78"/>
              </a:rPr>
              <a:t>i</a:t>
            </a:r>
            <a:r>
              <a:rPr lang="en-US" altLang="zh-TW" sz="2000" dirty="0" smtClean="0">
                <a:ea typeface="新細明體" charset="-120"/>
                <a:cs typeface="B Zar" panose="00000400000000000000" pitchFamily="2" charset="-78"/>
              </a:rPr>
              <a:t> </a:t>
            </a:r>
            <a:r>
              <a:rPr lang="fa-IR" altLang="zh-TW" sz="2000" dirty="0" smtClean="0">
                <a:ea typeface="新細明體" charset="-120"/>
                <a:cs typeface="B Zar" panose="00000400000000000000" pitchFamily="2" charset="-78"/>
              </a:rPr>
              <a:t> </a:t>
            </a:r>
            <a:r>
              <a:rPr lang="fa-IR" altLang="zh-TW" sz="2000" dirty="0" smtClean="0">
                <a:cs typeface="B Zar" panose="00000400000000000000" pitchFamily="2" charset="-78"/>
              </a:rPr>
              <a:t>يک متغير صحيح و </a:t>
            </a:r>
            <a:r>
              <a:rPr lang="en-US" altLang="zh-TW" sz="2000" dirty="0" smtClean="0">
                <a:ea typeface="新細明體" charset="-120"/>
                <a:cs typeface="B Zar" panose="00000400000000000000" pitchFamily="2" charset="-78"/>
              </a:rPr>
              <a:t>pi</a:t>
            </a:r>
            <a:r>
              <a:rPr lang="fa-IR" altLang="zh-TW" sz="2000" dirty="0" smtClean="0">
                <a:cs typeface="B Zar" panose="00000400000000000000" pitchFamily="2" charset="-78"/>
              </a:rPr>
              <a:t> يک اشاره گر به يک متغير صحيح است.</a:t>
            </a:r>
            <a:endParaRPr lang="en-US" altLang="zh-TW" sz="2000" dirty="0" smtClean="0">
              <a:ea typeface="新細明體" charset="-120"/>
              <a:cs typeface="B Zar" panose="00000400000000000000" pitchFamily="2" charset="-78"/>
            </a:endParaRPr>
          </a:p>
          <a:p>
            <a:pPr lvl="2">
              <a:buClr>
                <a:schemeClr val="tx1"/>
              </a:buClr>
              <a:buFontTx/>
              <a:buChar char=" "/>
            </a:pPr>
            <a:r>
              <a:rPr lang="fa-IR" altLang="zh-TW" sz="2000" dirty="0" smtClean="0">
                <a:cs typeface="B Zar" panose="00000400000000000000" pitchFamily="2" charset="-78"/>
              </a:rPr>
              <a:t>و</a:t>
            </a:r>
            <a:endParaRPr lang="en-US" altLang="zh-TW" sz="2000" dirty="0" smtClean="0">
              <a:ea typeface="新細明體" charset="-120"/>
              <a:cs typeface="B Zar" panose="00000400000000000000" pitchFamily="2" charset="-78"/>
            </a:endParaRPr>
          </a:p>
          <a:p>
            <a:pPr lvl="3" algn="l" rtl="0">
              <a:buFontTx/>
              <a:buChar char=" "/>
            </a:pPr>
            <a:r>
              <a:rPr lang="en-US" altLang="zh-TW" sz="1800" dirty="0" smtClean="0">
                <a:latin typeface="Courier New" pitchFamily="49" charset="0"/>
                <a:ea typeface="新細明體" charset="-120"/>
                <a:cs typeface="B Zar" panose="00000400000000000000" pitchFamily="2" charset="-78"/>
              </a:rPr>
              <a:t>pi = &amp;</a:t>
            </a:r>
            <a:r>
              <a:rPr lang="en-US" altLang="zh-TW" sz="1800" dirty="0" err="1" smtClean="0">
                <a:latin typeface="Courier New" pitchFamily="49" charset="0"/>
                <a:ea typeface="新細明體" charset="-120"/>
                <a:cs typeface="B Zar" panose="00000400000000000000" pitchFamily="2" charset="-78"/>
              </a:rPr>
              <a:t>i</a:t>
            </a:r>
            <a:r>
              <a:rPr lang="en-US" altLang="zh-TW" sz="1800" dirty="0" smtClean="0">
                <a:latin typeface="Courier New" pitchFamily="49" charset="0"/>
                <a:ea typeface="新細明體" charset="-120"/>
                <a:cs typeface="B Zar" panose="00000400000000000000" pitchFamily="2" charset="-78"/>
              </a:rPr>
              <a:t>;</a:t>
            </a:r>
          </a:p>
          <a:p>
            <a:pPr lvl="2">
              <a:buClr>
                <a:schemeClr val="tx1"/>
              </a:buClr>
              <a:buFontTx/>
              <a:buChar char=" "/>
            </a:pPr>
            <a:r>
              <a:rPr lang="fa-IR" sz="2000" dirty="0" smtClean="0">
                <a:cs typeface="B Zar" panose="00000400000000000000" pitchFamily="2" charset="-78"/>
              </a:rPr>
              <a:t>آدرس </a:t>
            </a:r>
            <a:r>
              <a:rPr lang="en-US" sz="2000" dirty="0" err="1" smtClean="0">
                <a:cs typeface="B Zar" panose="00000400000000000000" pitchFamily="2" charset="-78"/>
              </a:rPr>
              <a:t>i</a:t>
            </a:r>
            <a:r>
              <a:rPr lang="en-US" sz="2000" dirty="0" smtClean="0">
                <a:cs typeface="B Zar" panose="00000400000000000000" pitchFamily="2" charset="-78"/>
              </a:rPr>
              <a:t> </a:t>
            </a:r>
            <a:r>
              <a:rPr lang="fa-IR" sz="2000" dirty="0" smtClean="0">
                <a:cs typeface="B Zar" panose="00000400000000000000" pitchFamily="2" charset="-78"/>
              </a:rPr>
              <a:t> را برگردانده و به عنوان مقدار </a:t>
            </a:r>
            <a:r>
              <a:rPr lang="en-US" sz="2000" dirty="0" smtClean="0">
                <a:cs typeface="B Zar" panose="00000400000000000000" pitchFamily="2" charset="-78"/>
              </a:rPr>
              <a:t>pi</a:t>
            </a:r>
            <a:r>
              <a:rPr lang="fa-IR" sz="2000" dirty="0" smtClean="0">
                <a:cs typeface="B Zar" panose="00000400000000000000" pitchFamily="2" charset="-78"/>
              </a:rPr>
              <a:t> نسبت مي دهد.. براي مقدار دهي به </a:t>
            </a:r>
            <a:r>
              <a:rPr lang="en-US" sz="2000" dirty="0" err="1" smtClean="0">
                <a:cs typeface="B Zar" panose="00000400000000000000" pitchFamily="2" charset="-78"/>
              </a:rPr>
              <a:t>i</a:t>
            </a:r>
            <a:endParaRPr lang="fa-IR" sz="2000" dirty="0" smtClean="0">
              <a:cs typeface="B Zar" panose="00000400000000000000" pitchFamily="2" charset="-78"/>
            </a:endParaRPr>
          </a:p>
          <a:p>
            <a:pPr lvl="2">
              <a:buClr>
                <a:schemeClr val="tx1"/>
              </a:buClr>
              <a:buFontTx/>
              <a:buChar char=" "/>
            </a:pPr>
            <a:r>
              <a:rPr lang="en-US" altLang="zh-TW" sz="1800" dirty="0" err="1" smtClean="0">
                <a:latin typeface="Courier New" pitchFamily="49" charset="0"/>
                <a:ea typeface="新細明體" charset="-120"/>
                <a:cs typeface="B Zar" panose="00000400000000000000" pitchFamily="2" charset="-78"/>
              </a:rPr>
              <a:t>i</a:t>
            </a:r>
            <a:r>
              <a:rPr lang="en-US" altLang="zh-TW" sz="1800" dirty="0" smtClean="0">
                <a:latin typeface="Courier New" pitchFamily="49" charset="0"/>
                <a:ea typeface="新細明體" charset="-120"/>
                <a:cs typeface="B Zar" panose="00000400000000000000" pitchFamily="2" charset="-78"/>
              </a:rPr>
              <a:t> = 10; </a:t>
            </a:r>
            <a:r>
              <a:rPr lang="en-US" altLang="zh-TW" sz="1800" dirty="0" smtClean="0">
                <a:ea typeface="新細明體" charset="-120"/>
                <a:cs typeface="B Zar" panose="00000400000000000000" pitchFamily="2" charset="-78"/>
              </a:rPr>
              <a:t>or  </a:t>
            </a:r>
            <a:r>
              <a:rPr lang="en-US" altLang="zh-TW" sz="1800" dirty="0" smtClean="0">
                <a:latin typeface="Courier New" pitchFamily="49" charset="0"/>
                <a:ea typeface="新細明體" charset="-120"/>
                <a:cs typeface="B Zar" panose="00000400000000000000" pitchFamily="2" charset="-78"/>
              </a:rPr>
              <a:t>*pi = 10;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19400" y="6248400"/>
            <a:ext cx="3200400" cy="457200"/>
          </a:xfrm>
        </p:spPr>
        <p:txBody>
          <a:bodyPr/>
          <a:lstStyle/>
          <a:p>
            <a:pPr>
              <a:defRPr/>
            </a:pPr>
            <a:r>
              <a:rPr lang="fa-IR" dirty="0" smtClean="0">
                <a:cs typeface="B Zar" panose="00000400000000000000" pitchFamily="2" charset="-78"/>
              </a:rPr>
              <a:t>دانشگاه کاشان- دانشکده مهندسی برق و کامپیوتر</a:t>
            </a:r>
            <a:endParaRPr lang="en-US" dirty="0">
              <a:cs typeface="B Zar" panose="00000400000000000000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5613" y="115888"/>
            <a:ext cx="8226425" cy="1009650"/>
          </a:xfrm>
        </p:spPr>
        <p:txBody>
          <a:bodyPr/>
          <a:lstStyle/>
          <a:p>
            <a:r>
              <a:rPr lang="fa-IR" altLang="zh-TW" smtClean="0">
                <a:cs typeface="B Zar" panose="00000400000000000000" pitchFamily="2" charset="-78"/>
              </a:rPr>
              <a:t>اشاره گرها</a:t>
            </a:r>
            <a:endParaRPr lang="en-US" altLang="zh-TW" smtClean="0">
              <a:ea typeface="新細明體" charset="-120"/>
              <a:cs typeface="B Zar" panose="00000400000000000000" pitchFamily="2" charset="-78"/>
            </a:endParaRPr>
          </a:p>
        </p:txBody>
      </p:sp>
      <p:sp>
        <p:nvSpPr>
          <p:cNvPr id="1126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455613" y="1538288"/>
            <a:ext cx="8151812" cy="3578225"/>
          </a:xfrm>
        </p:spPr>
        <p:txBody>
          <a:bodyPr/>
          <a:lstStyle/>
          <a:p>
            <a:pPr algn="just">
              <a:buClr>
                <a:srgbClr val="FF0000"/>
              </a:buClr>
              <a:buFont typeface="Wingdings" pitchFamily="2" charset="2"/>
              <a:buChar char="q"/>
            </a:pPr>
            <a:r>
              <a:rPr lang="fa-IR" altLang="zh-TW" sz="2800" dirty="0" smtClean="0">
                <a:cs typeface="B Zar" panose="00000400000000000000" pitchFamily="2" charset="-78"/>
              </a:rPr>
              <a:t>هر زمان که نياز به حافظه جديدي باشد مي توان تابعي به نام </a:t>
            </a:r>
            <a:r>
              <a:rPr lang="en-US" altLang="zh-TW" sz="2400" dirty="0" err="1" smtClean="0">
                <a:solidFill>
                  <a:srgbClr val="FFC000"/>
                </a:solidFill>
                <a:ea typeface="新細明體" charset="-120"/>
                <a:cs typeface="B Zar" panose="00000400000000000000" pitchFamily="2" charset="-78"/>
              </a:rPr>
              <a:t>malloc</a:t>
            </a:r>
            <a:r>
              <a:rPr lang="fa-IR" altLang="zh-TW" sz="2400" dirty="0" smtClean="0">
                <a:cs typeface="B Zar" panose="00000400000000000000" pitchFamily="2" charset="-78"/>
              </a:rPr>
              <a:t> </a:t>
            </a:r>
            <a:r>
              <a:rPr lang="fa-IR" altLang="zh-TW" sz="2800" dirty="0" smtClean="0">
                <a:cs typeface="B Zar" panose="00000400000000000000" pitchFamily="2" charset="-78"/>
              </a:rPr>
              <a:t>را فراخواني و مقدار فضاي لازم را درخواست کرد. اگر حافظه لازم وجود داشته باشد، اشاره گري به ابتداي ناحيه حافظه مورد نياز برگردانده مي‌شود. </a:t>
            </a:r>
          </a:p>
          <a:p>
            <a:pPr algn="just">
              <a:buClr>
                <a:srgbClr val="FF0000"/>
              </a:buClr>
              <a:buFont typeface="Wingdings" pitchFamily="2" charset="2"/>
              <a:buChar char="q"/>
            </a:pPr>
            <a:r>
              <a:rPr lang="fa-IR" altLang="zh-TW" sz="2800" dirty="0" smtClean="0">
                <a:cs typeface="B Zar" panose="00000400000000000000" pitchFamily="2" charset="-78"/>
              </a:rPr>
              <a:t> زماني که ديگر نيازي به آن حافظه نباشد، مي‌توان آن را با فراخواني تابعي به نام </a:t>
            </a:r>
            <a:r>
              <a:rPr lang="en-US" altLang="zh-TW" sz="2400" dirty="0" smtClean="0">
                <a:solidFill>
                  <a:srgbClr val="FFC000"/>
                </a:solidFill>
                <a:ea typeface="新細明體" charset="-120"/>
                <a:cs typeface="B Zar" panose="00000400000000000000" pitchFamily="2" charset="-78"/>
              </a:rPr>
              <a:t>free</a:t>
            </a:r>
            <a:r>
              <a:rPr lang="fa-IR" altLang="zh-TW" sz="2400" dirty="0" smtClean="0">
                <a:cs typeface="B Zar" panose="00000400000000000000" pitchFamily="2" charset="-78"/>
              </a:rPr>
              <a:t> </a:t>
            </a:r>
            <a:r>
              <a:rPr lang="fa-IR" altLang="zh-TW" sz="2800" dirty="0" smtClean="0">
                <a:cs typeface="B Zar" panose="00000400000000000000" pitchFamily="2" charset="-78"/>
              </a:rPr>
              <a:t>، آزاد نمود.</a:t>
            </a:r>
            <a:endParaRPr lang="en-US" altLang="zh-TW" sz="2800" dirty="0" smtClean="0">
              <a:ea typeface="新細明體" charset="-120"/>
              <a:cs typeface="B Zar" panose="00000400000000000000" pitchFamily="2" charset="-78"/>
            </a:endParaRPr>
          </a:p>
        </p:txBody>
      </p:sp>
      <p:pic>
        <p:nvPicPr>
          <p:cNvPr id="11268" name="Picture 4" descr="program4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48000" contrast="42000"/>
          </a:blip>
          <a:srcRect b="11478"/>
          <a:stretch>
            <a:fillRect/>
          </a:stretch>
        </p:blipFill>
        <p:spPr bwMode="auto">
          <a:xfrm>
            <a:off x="1923415" y="4375150"/>
            <a:ext cx="5826125" cy="2073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5076385" y="4652962"/>
            <a:ext cx="226695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TW" sz="2400" dirty="0">
                <a:solidFill>
                  <a:srgbClr val="FF0000"/>
                </a:solidFill>
                <a:latin typeface="Comic Sans MS" pitchFamily="66" charset="0"/>
                <a:ea typeface="新細明體" charset="-120"/>
                <a:cs typeface="B Zar" panose="00000400000000000000" pitchFamily="2" charset="-78"/>
              </a:rPr>
              <a:t>Request memory</a:t>
            </a:r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4643438" y="5881688"/>
            <a:ext cx="2044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2400">
                <a:solidFill>
                  <a:srgbClr val="FF0000"/>
                </a:solidFill>
                <a:latin typeface="Comic Sans MS" pitchFamily="66" charset="0"/>
                <a:ea typeface="新細明體" charset="-120"/>
                <a:cs typeface="B Zar" panose="00000400000000000000" pitchFamily="2" charset="-78"/>
              </a:rPr>
              <a:t>Free memory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19400" y="6248400"/>
            <a:ext cx="3200400" cy="457200"/>
          </a:xfrm>
        </p:spPr>
        <p:txBody>
          <a:bodyPr/>
          <a:lstStyle/>
          <a:p>
            <a:pPr>
              <a:defRPr/>
            </a:pPr>
            <a:r>
              <a:rPr lang="fa-IR" dirty="0" smtClean="0">
                <a:cs typeface="B Zar" panose="00000400000000000000" pitchFamily="2" charset="-78"/>
              </a:rPr>
              <a:t>دانشگاه کاشان- دانشکده مهندسی برق و کامپیوتر</a:t>
            </a:r>
            <a:endParaRPr lang="en-US" dirty="0">
              <a:cs typeface="B Zar" panose="00000400000000000000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5613" y="269875"/>
            <a:ext cx="8226425" cy="1143000"/>
          </a:xfrm>
        </p:spPr>
        <p:txBody>
          <a:bodyPr/>
          <a:lstStyle/>
          <a:p>
            <a:r>
              <a:rPr lang="fa-IR" altLang="zh-TW" smtClean="0">
                <a:cs typeface="B Zar" panose="00000400000000000000" pitchFamily="2" charset="-78"/>
              </a:rPr>
              <a:t>ليست هاي تک پيوندي</a:t>
            </a:r>
            <a:endParaRPr lang="en-US" altLang="zh-TW" smtClean="0">
              <a:ea typeface="新細明體" charset="-120"/>
              <a:cs typeface="B Zar" panose="00000400000000000000" pitchFamily="2" charset="-78"/>
            </a:endParaRPr>
          </a:p>
        </p:txBody>
      </p:sp>
      <p:sp>
        <p:nvSpPr>
          <p:cNvPr id="1229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180975" y="1557338"/>
            <a:ext cx="8712200" cy="2709862"/>
          </a:xfrm>
        </p:spPr>
        <p:txBody>
          <a:bodyPr/>
          <a:lstStyle/>
          <a:p>
            <a:r>
              <a:rPr lang="fa-IR" sz="2800" smtClean="0">
                <a:cs typeface="B Zar" panose="00000400000000000000" pitchFamily="2" charset="-78"/>
              </a:rPr>
              <a:t>ليست هاي پيوندي معمولا به وسيله گره هايي متوالي با اتصالاتي که به صورت فلش هايي نشان داده شده اند ارايه مي گردند. </a:t>
            </a:r>
          </a:p>
        </p:txBody>
      </p:sp>
      <p:pic>
        <p:nvPicPr>
          <p:cNvPr id="12292" name="Picture 4" descr="figure4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b="13651"/>
          <a:stretch>
            <a:fillRect/>
          </a:stretch>
        </p:blipFill>
        <p:spPr bwMode="auto">
          <a:xfrm>
            <a:off x="696913" y="3263900"/>
            <a:ext cx="7391400" cy="2163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19400" y="6248400"/>
            <a:ext cx="3200400" cy="457200"/>
          </a:xfrm>
        </p:spPr>
        <p:txBody>
          <a:bodyPr/>
          <a:lstStyle/>
          <a:p>
            <a:pPr>
              <a:defRPr/>
            </a:pPr>
            <a:r>
              <a:rPr lang="fa-IR" dirty="0" smtClean="0">
                <a:cs typeface="B Zar" panose="00000400000000000000" pitchFamily="2" charset="-78"/>
              </a:rPr>
              <a:t>دانشگاه کاشان- دانشکده مهندسی برق و کامپیوتر</a:t>
            </a:r>
            <a:endParaRPr lang="en-US" dirty="0">
              <a:cs typeface="B Zar" panose="00000400000000000000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ueprint">
  <a:themeElements>
    <a:clrScheme name="Blueprint 2">
      <a:dk1>
        <a:srgbClr val="40458C"/>
      </a:dk1>
      <a:lt1>
        <a:srgbClr val="FFFFFF"/>
      </a:lt1>
      <a:dk2>
        <a:srgbClr val="660066"/>
      </a:dk2>
      <a:lt2>
        <a:srgbClr val="B7C1EB"/>
      </a:lt2>
      <a:accent1>
        <a:srgbClr val="ECD882"/>
      </a:accent1>
      <a:accent2>
        <a:srgbClr val="B2B2B2"/>
      </a:accent2>
      <a:accent3>
        <a:srgbClr val="FFFFFF"/>
      </a:accent3>
      <a:accent4>
        <a:srgbClr val="353A77"/>
      </a:accent4>
      <a:accent5>
        <a:srgbClr val="F4E9C1"/>
      </a:accent5>
      <a:accent6>
        <a:srgbClr val="A1A1A1"/>
      </a:accent6>
      <a:hlink>
        <a:srgbClr val="6F89F7"/>
      </a:hlink>
      <a:folHlink>
        <a:srgbClr val="CFDBFD"/>
      </a:folHlink>
    </a:clrScheme>
    <a:fontScheme name="Blueprint">
      <a:majorFont>
        <a:latin typeface="Tahoma"/>
        <a:ea typeface=""/>
        <a:cs typeface="Zar"/>
      </a:majorFont>
      <a:minorFont>
        <a:latin typeface="Tahoma"/>
        <a:ea typeface=""/>
        <a:cs typeface="Za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8100" cap="flat" cmpd="sng" algn="ctr">
          <a:solidFill>
            <a:srgbClr val="FF0000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457200" marR="0" indent="-45720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>
            <a:srgbClr val="A50021"/>
          </a:buClr>
          <a:buSzTx/>
          <a:buFont typeface="Wingdings" pitchFamily="2" charset="2"/>
          <a:buChar char="ü"/>
          <a:tabLst/>
          <a:defRPr kumimoji="0" lang="en-US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ahoma" pitchFamily="34" charset="0"/>
            <a:cs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8100" cap="flat" cmpd="sng" algn="ctr">
          <a:solidFill>
            <a:srgbClr val="FF0000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457200" marR="0" indent="-45720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>
            <a:srgbClr val="A50021"/>
          </a:buClr>
          <a:buSzTx/>
          <a:buFont typeface="Wingdings" pitchFamily="2" charset="2"/>
          <a:buChar char="ü"/>
          <a:tabLst/>
          <a:defRPr kumimoji="0" lang="en-US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ahoma" pitchFamily="34" charset="0"/>
            <a:cs typeface="Times New Roman" pitchFamily="18" charset="0"/>
          </a:defRPr>
        </a:defPPr>
      </a:lstStyle>
    </a:lnDef>
  </a:objectDefaults>
  <a:extraClrSchemeLst>
    <a:extraClrScheme>
      <a:clrScheme name="Blueprint 1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2">
        <a:dk1>
          <a:srgbClr val="40458C"/>
        </a:dk1>
        <a:lt1>
          <a:srgbClr val="FFFFFF"/>
        </a:lt1>
        <a:dk2>
          <a:srgbClr val="660066"/>
        </a:dk2>
        <a:lt2>
          <a:srgbClr val="B7C1EB"/>
        </a:lt2>
        <a:accent1>
          <a:srgbClr val="ECD882"/>
        </a:accent1>
        <a:accent2>
          <a:srgbClr val="B2B2B2"/>
        </a:accent2>
        <a:accent3>
          <a:srgbClr val="FFFFFF"/>
        </a:accent3>
        <a:accent4>
          <a:srgbClr val="353A77"/>
        </a:accent4>
        <a:accent5>
          <a:srgbClr val="F4E9C1"/>
        </a:accent5>
        <a:accent6>
          <a:srgbClr val="A1A1A1"/>
        </a:accent6>
        <a:hlink>
          <a:srgbClr val="6F89F7"/>
        </a:hlink>
        <a:folHlink>
          <a:srgbClr val="CFDB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3">
        <a:dk1>
          <a:srgbClr val="000000"/>
        </a:dk1>
        <a:lt1>
          <a:srgbClr val="FFFFFF"/>
        </a:lt1>
        <a:dk2>
          <a:srgbClr val="4D4D4D"/>
        </a:dk2>
        <a:lt2>
          <a:srgbClr val="B2B2B2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4">
        <a:dk1>
          <a:srgbClr val="333300"/>
        </a:dk1>
        <a:lt1>
          <a:srgbClr val="FFFFFF"/>
        </a:lt1>
        <a:dk2>
          <a:srgbClr val="663300"/>
        </a:dk2>
        <a:lt2>
          <a:srgbClr val="B2B2B2"/>
        </a:lt2>
        <a:accent1>
          <a:srgbClr val="DDC6A7"/>
        </a:accent1>
        <a:accent2>
          <a:srgbClr val="D9C167"/>
        </a:accent2>
        <a:accent3>
          <a:srgbClr val="FFFFFF"/>
        </a:accent3>
        <a:accent4>
          <a:srgbClr val="2A2A00"/>
        </a:accent4>
        <a:accent5>
          <a:srgbClr val="EBDFD0"/>
        </a:accent5>
        <a:accent6>
          <a:srgbClr val="C4AF5D"/>
        </a:accent6>
        <a:hlink>
          <a:srgbClr val="8A7A66"/>
        </a:hlink>
        <a:folHlink>
          <a:srgbClr val="C0AE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5">
        <a:dk1>
          <a:srgbClr val="000000"/>
        </a:dk1>
        <a:lt1>
          <a:srgbClr val="FFFFFF"/>
        </a:lt1>
        <a:dk2>
          <a:srgbClr val="003366"/>
        </a:dk2>
        <a:lt2>
          <a:srgbClr val="CCFFCC"/>
        </a:lt2>
        <a:accent1>
          <a:srgbClr val="006699"/>
        </a:accent1>
        <a:accent2>
          <a:srgbClr val="009999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99CC"/>
        </a:hlink>
        <a:folHlink>
          <a:srgbClr val="0045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6">
        <a:dk1>
          <a:srgbClr val="000000"/>
        </a:dk1>
        <a:lt1>
          <a:srgbClr val="FFFFFF"/>
        </a:lt1>
        <a:dk2>
          <a:srgbClr val="004A48"/>
        </a:dk2>
        <a:lt2>
          <a:srgbClr val="33CCCC"/>
        </a:lt2>
        <a:accent1>
          <a:srgbClr val="006699"/>
        </a:accent1>
        <a:accent2>
          <a:srgbClr val="009999"/>
        </a:accent2>
        <a:accent3>
          <a:srgbClr val="AAB1B1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CC99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7">
        <a:dk1>
          <a:srgbClr val="000000"/>
        </a:dk1>
        <a:lt1>
          <a:srgbClr val="FFFFFF"/>
        </a:lt1>
        <a:dk2>
          <a:srgbClr val="333300"/>
        </a:dk2>
        <a:lt2>
          <a:srgbClr val="FFFFCC"/>
        </a:lt2>
        <a:accent1>
          <a:srgbClr val="CC9900"/>
        </a:accent1>
        <a:accent2>
          <a:srgbClr val="CC6600"/>
        </a:accent2>
        <a:accent3>
          <a:srgbClr val="ADAD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808000"/>
        </a:hlink>
        <a:folHlink>
          <a:srgbClr val="525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8">
        <a:dk1>
          <a:srgbClr val="003D62"/>
        </a:dk1>
        <a:lt1>
          <a:srgbClr val="FFFFFF"/>
        </a:lt1>
        <a:dk2>
          <a:srgbClr val="006699"/>
        </a:dk2>
        <a:lt2>
          <a:srgbClr val="C8D1DA"/>
        </a:lt2>
        <a:accent1>
          <a:srgbClr val="9AC0EA"/>
        </a:accent1>
        <a:accent2>
          <a:srgbClr val="80C3C8"/>
        </a:accent2>
        <a:accent3>
          <a:srgbClr val="FFFFFF"/>
        </a:accent3>
        <a:accent4>
          <a:srgbClr val="003353"/>
        </a:accent4>
        <a:accent5>
          <a:srgbClr val="CADCF3"/>
        </a:accent5>
        <a:accent6>
          <a:srgbClr val="73B0B5"/>
        </a:accent6>
        <a:hlink>
          <a:srgbClr val="81ABCB"/>
        </a:hlink>
        <a:folHlink>
          <a:srgbClr val="B6CBD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13099</TotalTime>
  <Words>787</Words>
  <Application>Microsoft Office PowerPoint</Application>
  <PresentationFormat>On-screen Show (4:3)</PresentationFormat>
  <Paragraphs>111</Paragraphs>
  <Slides>12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3" baseType="lpstr">
      <vt:lpstr>Wingdings</vt:lpstr>
      <vt:lpstr>Comic Sans MS</vt:lpstr>
      <vt:lpstr>Times New Roman</vt:lpstr>
      <vt:lpstr>新細明體</vt:lpstr>
      <vt:lpstr>Arial</vt:lpstr>
      <vt:lpstr>Tahoma</vt:lpstr>
      <vt:lpstr>B Nazanin</vt:lpstr>
      <vt:lpstr>B Zar</vt:lpstr>
      <vt:lpstr>Courier New</vt:lpstr>
      <vt:lpstr>Zar</vt:lpstr>
      <vt:lpstr>Blueprint</vt:lpstr>
      <vt:lpstr>لیست پیوندی</vt:lpstr>
      <vt:lpstr>ليستهاي پيوندي</vt:lpstr>
      <vt:lpstr>مقدمه</vt:lpstr>
      <vt:lpstr>بازنمايي پيوندي</vt:lpstr>
      <vt:lpstr>شماي حافظه</vt:lpstr>
      <vt:lpstr>بازنمايي پيوندي</vt:lpstr>
      <vt:lpstr>اشاره گرها </vt:lpstr>
      <vt:lpstr>اشاره گرها</vt:lpstr>
      <vt:lpstr>ليست هاي تک پيوندي</vt:lpstr>
      <vt:lpstr>ليست هاي تک پيوندي</vt:lpstr>
      <vt:lpstr>ليست هاي تک پيوندي</vt:lpstr>
      <vt:lpstr>ليست هاي تک پيوندي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structure</dc:title>
  <dc:creator>S. M. Vahidipour</dc:creator>
  <cp:lastModifiedBy>SM Vahidipour</cp:lastModifiedBy>
  <cp:revision>1667</cp:revision>
  <dcterms:created xsi:type="dcterms:W3CDTF">2000-10-26T15:38:46Z</dcterms:created>
  <dcterms:modified xsi:type="dcterms:W3CDTF">2020-04-25T01:50:45Z</dcterms:modified>
</cp:coreProperties>
</file>