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591" r:id="rId2"/>
    <p:sldId id="581" r:id="rId3"/>
    <p:sldId id="583" r:id="rId4"/>
    <p:sldId id="584" r:id="rId5"/>
    <p:sldId id="580" r:id="rId6"/>
    <p:sldId id="585" r:id="rId7"/>
    <p:sldId id="586" r:id="rId8"/>
    <p:sldId id="587" r:id="rId9"/>
    <p:sldId id="588" r:id="rId10"/>
    <p:sldId id="589" r:id="rId11"/>
    <p:sldId id="590" r:id="rId12"/>
  </p:sldIdLst>
  <p:sldSz cx="9144000" cy="6858000" type="screen4x3"/>
  <p:notesSz cx="6991350" cy="9282113"/>
  <p:embeddedFontLst>
    <p:embeddedFont>
      <p:font typeface="新細明體" panose="02020500000000000000" pitchFamily="18" charset="-120"/>
      <p:regular r:id="rId15"/>
    </p:embeddedFont>
    <p:embeddedFont>
      <p:font typeface="Tahoma" panose="020B0604030504040204" pitchFamily="34" charset="0"/>
      <p:regular r:id="rId16"/>
      <p:bold r:id="rId17"/>
    </p:embeddedFont>
    <p:embeddedFont>
      <p:font typeface="B Zar" panose="00000400000000000000" pitchFamily="2" charset="-78"/>
      <p:regular r:id="rId18"/>
      <p:bold r:id="rId19"/>
    </p:embeddedFont>
    <p:embeddedFont>
      <p:font typeface="B Nazanin" panose="00000400000000000000" pitchFamily="2" charset="-78"/>
      <p:regular r:id="rId20"/>
      <p:bold r:id="rId21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A2781"/>
    <a:srgbClr val="040408"/>
    <a:srgbClr val="2308EE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8786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Trail</a:t>
            </a:r>
            <a:r>
              <a:rPr lang="fa-IR" baseline="0" dirty="0" smtClean="0"/>
              <a:t> معنای فعلی : به دنبال حرکت کردن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0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پیوندی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6425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0" y="1581149"/>
            <a:ext cx="8939213" cy="452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اضافه کردن گره اي که </a:t>
            </a:r>
            <a:r>
              <a:rPr kumimoji="0" lang="en-US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x</a:t>
            </a: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به آن اشاره مي کند در اول ليست</a:t>
            </a: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void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InsertFront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last,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err="1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x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)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altLang="zh-TW" sz="18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// insert the node pointed at by x at the front of the circular list 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altLang="zh-TW" sz="18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// last points to the last node in the list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if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(!last) {  // empty list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    last=x; x-&gt;link=x;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}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else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      x-&gt;link=last-&gt;link; last-&gt;link=x;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	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086" y="324303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 دايره اي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10</a:t>
            </a:fld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936344" y="5776686"/>
            <a:ext cx="2167023" cy="51077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زمان اجرا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O(1)</a:t>
            </a: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است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0" y="1581149"/>
            <a:ext cx="8939213" cy="452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اضافه کردن گره اي که </a:t>
            </a:r>
            <a:r>
              <a:rPr kumimoji="0" lang="en-US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x</a:t>
            </a: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به آن اشاره مي کند در انتهاي ليست</a:t>
            </a: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void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InsertRear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last,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err="1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x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)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altLang="zh-TW" sz="18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// insert the node pointed at by x at the rear of the circular list 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altLang="zh-TW" sz="18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// last points to the last node in the list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if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(!last) {  // empty list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    last=x; x-&gt;link=x;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} else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      x-&gt;link=last-&gt;link; last-&gt;link=x;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     last=x;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	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086" y="324303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 دايره اي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11</a:t>
            </a:fld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936344" y="5776686"/>
            <a:ext cx="2167023" cy="51077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زمان اجرا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O(1)</a:t>
            </a: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است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9" name="Line Callout 2 8"/>
          <p:cNvSpPr/>
          <p:nvPr/>
        </p:nvSpPr>
        <p:spPr bwMode="auto">
          <a:xfrm rot="10800000">
            <a:off x="1237957" y="5462404"/>
            <a:ext cx="1200024" cy="31428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800"/>
              <a:gd name="adj6" fmla="val -139604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Char char="ü"/>
              <a:tabLst/>
            </a:pPr>
            <a:endParaRPr kumimoji="0" lang="fa-I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6453" y="5462404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zh-TW" sz="2000" b="1" kern="0" dirty="0" smtClean="0">
                <a:solidFill>
                  <a:srgbClr val="0034DC"/>
                </a:solidFill>
                <a:ea typeface="新細明體" charset="-120"/>
                <a:cs typeface="B Zar" panose="00000400000000000000" pitchFamily="2" charset="-78"/>
              </a:rPr>
              <a:t>تفاوت با کد قبلي</a:t>
            </a:r>
            <a:endParaRPr lang="fa-IR" sz="2000" b="1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" y="1597171"/>
            <a:ext cx="8291202" cy="47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اضافه</a:t>
            </a: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کردن يک گره به انتهاي ليست پيوندي</a:t>
            </a: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void attach(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first, </a:t>
            </a:r>
            <a:r>
              <a:rPr lang="en-US" altLang="zh-TW" sz="2400" kern="0" dirty="0" err="1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last,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newnode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if(first==0) first=last=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newnode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else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	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  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last-&gt;link=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newnode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     last=</a:t>
            </a:r>
            <a:r>
              <a:rPr lang="en-US" altLang="zh-TW" sz="2400" kern="0" dirty="0" err="1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newnode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عمليات روي ليست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2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1231" y="5874917"/>
            <a:ext cx="6219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fa-IR" altLang="zh-TW" sz="1800" kern="0" dirty="0" smtClean="0">
                <a:solidFill>
                  <a:srgbClr val="0034DC"/>
                </a:solidFill>
                <a:ea typeface="新細明體" charset="-120"/>
                <a:cs typeface="B Zar" panose="00000400000000000000" pitchFamily="2" charset="-78"/>
              </a:rPr>
              <a:t>فرض مي کنيم عضو داده اي </a:t>
            </a:r>
            <a:r>
              <a:rPr lang="en-US" altLang="zh-TW" sz="1600" kern="0" dirty="0" smtClean="0">
                <a:solidFill>
                  <a:srgbClr val="0034DC"/>
                </a:solidFill>
                <a:ea typeface="新細明體" charset="-120"/>
                <a:cs typeface="B Zar" panose="00000400000000000000" pitchFamily="2" charset="-78"/>
              </a:rPr>
              <a:t>last</a:t>
            </a:r>
            <a:r>
              <a:rPr lang="fa-IR" altLang="zh-TW" sz="1600" kern="0" dirty="0" smtClean="0">
                <a:solidFill>
                  <a:srgbClr val="0034DC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fa-IR" altLang="zh-TW" sz="1800" kern="0" dirty="0" smtClean="0">
                <a:solidFill>
                  <a:srgbClr val="0034DC"/>
                </a:solidFill>
                <a:ea typeface="新細明體" charset="-120"/>
                <a:cs typeface="B Zar" panose="00000400000000000000" pitchFamily="2" charset="-78"/>
              </a:rPr>
              <a:t>وجود دارد که به گره آخر ليست پيوندي اشاره مي کند</a:t>
            </a:r>
            <a:endParaRPr lang="en-US" altLang="zh-TW" sz="1800" kern="0" dirty="0">
              <a:solidFill>
                <a:srgbClr val="0034DC"/>
              </a:solidFill>
              <a:ea typeface="新細明體" charset="-12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" y="1500811"/>
            <a:ext cx="8458200" cy="47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معکوس کردن ليست پيوندي</a:t>
            </a: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void Invert(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first)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  </a:t>
            </a:r>
            <a:r>
              <a:rPr lang="en-US" altLang="zh-TW" sz="2400" kern="0" dirty="0" err="1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p=first, q=0, r=0;     //q trails p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while( p)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	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    r=q; q=p;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            //r trails q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     p=p-&gt;link;                    //p moves to next node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      q-&gt;link=r;                    //link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q to preceding node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first =q;	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عمليات روي ليست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3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09143" y="5675086"/>
            <a:ext cx="3831327" cy="51077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براي</a:t>
            </a: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ليست به طول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m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زمان اجرا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o(m)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-25796" y="1500811"/>
            <a:ext cx="8382005" cy="47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اتصال دو زنجير</a:t>
            </a:r>
            <a:endParaRPr kumimoji="0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void Concatenate(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first_a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,</a:t>
            </a:r>
            <a:r>
              <a:rPr lang="en-US" altLang="zh-TW" sz="24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err="1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err="1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first_b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if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(!</a:t>
            </a:r>
            <a:r>
              <a:rPr kumimoji="0" lang="en-US" altLang="zh-TW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first_a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) { </a:t>
            </a:r>
            <a:r>
              <a:rPr kumimoji="0" lang="en-US" altLang="zh-TW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first_a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=</a:t>
            </a:r>
            <a:r>
              <a:rPr kumimoji="0" lang="en-US" altLang="zh-TW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first_b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; return;}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  if (</a:t>
            </a:r>
            <a:r>
              <a:rPr lang="en-US" altLang="zh-TW" sz="2400" kern="0" dirty="0" err="1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first_b</a:t>
            </a: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) {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</a:t>
            </a:r>
            <a:r>
              <a:rPr kumimoji="0" lang="en-US" altLang="zh-TW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         </a:t>
            </a:r>
            <a:r>
              <a:rPr kumimoji="0" lang="en-US" altLang="zh-TW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for (</a:t>
            </a:r>
            <a:r>
              <a:rPr lang="en-US" altLang="zh-TW" sz="2200" kern="0" dirty="0" err="1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200" kern="0" dirty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22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p=</a:t>
            </a:r>
            <a:r>
              <a:rPr lang="en-US" altLang="zh-TW" sz="2200" kern="0" dirty="0" err="1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first_a</a:t>
            </a:r>
            <a:r>
              <a:rPr lang="en-US" altLang="zh-TW" sz="2200" kern="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; p-&gt;link; p=p-&gt;link); </a:t>
            </a:r>
            <a:r>
              <a:rPr lang="en-US" altLang="zh-TW" sz="1800" kern="0" dirty="0" smtClean="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//no body</a:t>
            </a:r>
            <a:endParaRPr kumimoji="0" lang="en-US" altLang="zh-TW" sz="2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	     p-&gt;link=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first_b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;</a:t>
            </a: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 smtClean="0">
                <a:solidFill>
                  <a:srgbClr val="000000"/>
                </a:solidFill>
                <a:latin typeface="+mn-lt"/>
                <a:ea typeface="新細明體" charset="-12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charset="-12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charset="-120"/>
                <a:cs typeface="B Zar" panose="00000400000000000000" pitchFamily="2" charset="-78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عمليات روي ليست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4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83429" y="5675086"/>
            <a:ext cx="4551563" cy="51077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زمان اجرا بر حسب طول زنجير اول خطي است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46170"/>
            <a:ext cx="7772400" cy="1273629"/>
          </a:xfrm>
        </p:spPr>
        <p:txBody>
          <a:bodyPr/>
          <a:lstStyle/>
          <a:p>
            <a:pPr algn="just"/>
            <a:r>
              <a:rPr lang="fa-IR" sz="2800" dirty="0" smtClean="0">
                <a:cs typeface="B Zar" panose="00000400000000000000" pitchFamily="2" charset="-78"/>
              </a:rPr>
              <a:t>حال اضافه/حذف از سمت چپ (انديس صفر) متفاوت با حذف و اضافه کردن بقيه نودها نيست و کد حذف/ اضافه ساده تر مي شود.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5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838200" y="1930400"/>
            <a:ext cx="7391400" cy="2051050"/>
            <a:chOff x="144" y="1536"/>
            <a:chExt cx="4656" cy="1292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15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15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220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197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197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042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139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283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283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912" y="2486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365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365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3722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307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2160" y="2352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2" name="Rectangle 19"/>
            <p:cNvSpPr>
              <a:spLocks noChangeArrowheads="1"/>
            </p:cNvSpPr>
            <p:nvPr/>
          </p:nvSpPr>
          <p:spPr bwMode="auto">
            <a:xfrm>
              <a:off x="4420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4420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4" name="Rectangle 21"/>
            <p:cNvSpPr>
              <a:spLocks noChangeArrowheads="1"/>
            </p:cNvSpPr>
            <p:nvPr/>
          </p:nvSpPr>
          <p:spPr bwMode="auto">
            <a:xfrm>
              <a:off x="4484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>
              <a:off x="3840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4416" y="2256"/>
              <a:ext cx="38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57" name="Rectangle 24"/>
            <p:cNvSpPr>
              <a:spLocks noChangeArrowheads="1"/>
            </p:cNvSpPr>
            <p:nvPr/>
          </p:nvSpPr>
          <p:spPr bwMode="auto">
            <a:xfrm>
              <a:off x="144" y="1536"/>
              <a:ext cx="11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33"/>
                  </a:solidFill>
                  <a:effectLst/>
                  <a:uLnTx/>
                  <a:uFillTx/>
                  <a:cs typeface="B Zar" panose="00000400000000000000" pitchFamily="2" charset="-78"/>
                </a:rPr>
                <a:t>headerNode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>
              <a:off x="336" y="1872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>
              <a:off x="292" y="2452"/>
              <a:ext cx="376" cy="376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60" name="Rectangle 27"/>
            <p:cNvSpPr>
              <a:spLocks noChangeArrowheads="1"/>
            </p:cNvSpPr>
            <p:nvPr/>
          </p:nvSpPr>
          <p:spPr bwMode="auto">
            <a:xfrm>
              <a:off x="292" y="2260"/>
              <a:ext cx="376" cy="184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480" y="2352"/>
              <a:ext cx="672" cy="0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</p:grpSp>
      <p:sp>
        <p:nvSpPr>
          <p:cNvPr id="64" name="Title 3"/>
          <p:cNvSpPr txBox="1">
            <a:spLocks/>
          </p:cNvSpPr>
          <p:nvPr/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Zar" panose="00000400000000000000" pitchFamily="2" charset="-78"/>
              </a:rPr>
              <a:t>زنجير با گره سر</a:t>
            </a:r>
            <a:endParaRPr kumimoji="0" lang="fa-IR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Zar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زنجير خالي با گره سر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6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23" name="Rectangle 1027"/>
          <p:cNvSpPr>
            <a:spLocks noChangeArrowheads="1"/>
          </p:cNvSpPr>
          <p:nvPr/>
        </p:nvSpPr>
        <p:spPr bwMode="auto">
          <a:xfrm>
            <a:off x="3428999" y="2667000"/>
            <a:ext cx="208642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cs typeface="B Zar" panose="00000400000000000000" pitchFamily="2" charset="-78"/>
              </a:rPr>
              <a:t>headerNode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33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" name="Line 1028"/>
          <p:cNvSpPr>
            <a:spLocks noChangeShapeType="1"/>
          </p:cNvSpPr>
          <p:nvPr/>
        </p:nvSpPr>
        <p:spPr bwMode="auto">
          <a:xfrm>
            <a:off x="3733800" y="32004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5" name="Rectangle 1029"/>
          <p:cNvSpPr>
            <a:spLocks noChangeArrowheads="1"/>
          </p:cNvSpPr>
          <p:nvPr/>
        </p:nvSpPr>
        <p:spPr bwMode="auto">
          <a:xfrm>
            <a:off x="3663950" y="4121150"/>
            <a:ext cx="596900" cy="596900"/>
          </a:xfrm>
          <a:prstGeom prst="rect">
            <a:avLst/>
          </a:prstGeom>
          <a:solidFill>
            <a:srgbClr val="FF00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" name="Rectangle 1030"/>
          <p:cNvSpPr>
            <a:spLocks noChangeArrowheads="1"/>
          </p:cNvSpPr>
          <p:nvPr/>
        </p:nvSpPr>
        <p:spPr bwMode="auto">
          <a:xfrm>
            <a:off x="3663950" y="3816350"/>
            <a:ext cx="596900" cy="292100"/>
          </a:xfrm>
          <a:prstGeom prst="rect">
            <a:avLst/>
          </a:prstGeom>
          <a:solidFill>
            <a:srgbClr val="FF00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7" name="Rectangle 1031"/>
          <p:cNvSpPr>
            <a:spLocks noChangeArrowheads="1"/>
          </p:cNvSpPr>
          <p:nvPr/>
        </p:nvSpPr>
        <p:spPr bwMode="auto">
          <a:xfrm>
            <a:off x="3657600" y="3810000"/>
            <a:ext cx="60960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Zar" panose="00000400000000000000" pitchFamily="2" charset="-78"/>
              </a:rPr>
              <a:t>NULL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514" y="3817258"/>
            <a:ext cx="7772400" cy="2376714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</a:rPr>
              <a:t>براي بررسي اينکه ايا اشاره گر </a:t>
            </a:r>
            <a:r>
              <a:rPr lang="en-US" sz="2400" dirty="0" smtClean="0">
                <a:cs typeface="B Zar" panose="00000400000000000000" pitchFamily="2" charset="-78"/>
              </a:rPr>
              <a:t>current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به گره آخر ليست دايره اي اشاره مي کند به جاي مقايسه </a:t>
            </a:r>
            <a:r>
              <a:rPr lang="en-US" sz="2400" dirty="0" smtClean="0">
                <a:cs typeface="B Zar" panose="00000400000000000000" pitchFamily="2" charset="-78"/>
              </a:rPr>
              <a:t>(current-&gt;link==0)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مقايسه ي </a:t>
            </a:r>
            <a:r>
              <a:rPr lang="en-US" sz="2400" dirty="0" smtClean="0">
                <a:cs typeface="B Zar" panose="00000400000000000000" pitchFamily="2" charset="-78"/>
              </a:rPr>
              <a:t>(current-&gt;link==first)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انجام مي شود.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</a:rPr>
              <a:t>الگوريتم هاي حذف/ اضافه کردن از/ به  ليست دايره اي بايد تضمين کند که فيلد اشاره گر گره آخر به گره اول ليست اشاره کند. 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7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1045029" y="1661885"/>
            <a:ext cx="6470650" cy="1898650"/>
            <a:chOff x="720" y="1632"/>
            <a:chExt cx="4076" cy="1196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15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15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238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97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197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205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139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283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283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2918" y="2486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365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365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73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307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160" y="2352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4420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4420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4502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3840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auto">
            <a:xfrm>
              <a:off x="720" y="1632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33"/>
                  </a:solidFill>
                  <a:effectLst/>
                  <a:uLnTx/>
                  <a:uFillTx/>
                  <a:cs typeface="B Zar" panose="00000400000000000000" pitchFamily="2" charset="-78"/>
                </a:rPr>
                <a:t>firstNode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1152" y="1872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4608" y="1968"/>
              <a:ext cx="0" cy="384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H="1">
              <a:off x="1440" y="1968"/>
              <a:ext cx="3168" cy="0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1440" y="1968"/>
              <a:ext cx="0" cy="288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</p:grp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ليست دايره اي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514" y="3817258"/>
            <a:ext cx="7772400" cy="1509485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</a:rPr>
              <a:t>مي خواهيم گره جديدي به اول ليست بالا اضافه کنيم 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400" dirty="0" smtClean="0">
                <a:cs typeface="B Zar" panose="00000400000000000000" pitchFamily="2" charset="-78"/>
              </a:rPr>
              <a:t>بايد اشاره گر گره آخر (گره اي که حاوي </a:t>
            </a:r>
            <a:r>
              <a:rPr lang="en-US" sz="2000" dirty="0" smtClean="0">
                <a:cs typeface="B Zar" panose="00000400000000000000" pitchFamily="2" charset="-78"/>
              </a:rPr>
              <a:t>e</a:t>
            </a:r>
            <a:r>
              <a:rPr lang="fa-IR" sz="2000" dirty="0" smtClean="0">
                <a:cs typeface="B Zar" panose="00000400000000000000" pitchFamily="2" charset="-78"/>
              </a:rPr>
              <a:t> </a:t>
            </a:r>
            <a:r>
              <a:rPr lang="fa-IR" sz="2400" dirty="0" smtClean="0">
                <a:cs typeface="B Zar" panose="00000400000000000000" pitchFamily="2" charset="-78"/>
              </a:rPr>
              <a:t>است) را تغيير دهيم.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400" dirty="0" smtClean="0">
                <a:cs typeface="B Zar" panose="00000400000000000000" pitchFamily="2" charset="-78"/>
              </a:rPr>
              <a:t>بايد تا پيدا نشدن گره آخر در طول ليست حرکت کنيم. </a:t>
            </a:r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8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5029" y="1661885"/>
            <a:ext cx="6470650" cy="1898650"/>
            <a:chOff x="720" y="1632"/>
            <a:chExt cx="4076" cy="1196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15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15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238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97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197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205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139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283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283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2918" y="2486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365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365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73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307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160" y="2352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4420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4420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4502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3840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auto">
            <a:xfrm>
              <a:off x="720" y="1632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33"/>
                  </a:solidFill>
                  <a:effectLst/>
                  <a:uLnTx/>
                  <a:uFillTx/>
                  <a:cs typeface="B Zar" panose="00000400000000000000" pitchFamily="2" charset="-78"/>
                </a:rPr>
                <a:t>firstNode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1152" y="1872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4608" y="1968"/>
              <a:ext cx="0" cy="384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H="1">
              <a:off x="1440" y="1968"/>
              <a:ext cx="3168" cy="0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1440" y="1968"/>
              <a:ext cx="0" cy="288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</p:grp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ليست دايره اي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3947886"/>
            <a:ext cx="7772400" cy="1509485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400" dirty="0" smtClean="0">
                <a:cs typeface="B Zar" panose="00000400000000000000" pitchFamily="2" charset="-78"/>
              </a:rPr>
              <a:t>هنگامي که از گره سر استفاده نمي‌کنيم بهتر است اشاره‌گر دسترسي به ليست دايره‌اي به جاي گره اول به گره آخر ليست اشاره کند.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400" dirty="0" smtClean="0">
                <a:cs typeface="B Zar" panose="00000400000000000000" pitchFamily="2" charset="-78"/>
              </a:rPr>
              <a:t>در اينصورت اضافه کردن يک گره در اول و يا در آخر ليست دايره‌اي در مدت زمان ثابتي انجام مي شود.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9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37179" y="1603148"/>
            <a:ext cx="6732588" cy="1957388"/>
            <a:chOff x="1156" y="1595"/>
            <a:chExt cx="4241" cy="1233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15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15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238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97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197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205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139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2836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2836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2918" y="2486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3652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3652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734" y="248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3072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160" y="2352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4420" y="2452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4420" y="2260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4502" y="2486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3840" y="2352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auto">
            <a:xfrm>
              <a:off x="4341" y="1595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33"/>
                  </a:solidFill>
                  <a:effectLst/>
                  <a:uLnTx/>
                  <a:uFillTx/>
                  <a:cs typeface="B Zar" panose="00000400000000000000" pitchFamily="2" charset="-78"/>
                </a:rPr>
                <a:t>lastNode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33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H="1">
              <a:off x="4727" y="1856"/>
              <a:ext cx="226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4608" y="1968"/>
              <a:ext cx="0" cy="384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H="1">
              <a:off x="1440" y="1968"/>
              <a:ext cx="3168" cy="0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1440" y="1968"/>
              <a:ext cx="0" cy="288"/>
            </a:xfrm>
            <a:prstGeom prst="line">
              <a:avLst/>
            </a:prstGeom>
            <a:noFill/>
            <a:ln w="12700">
              <a:solidFill>
                <a:srgbClr val="3366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</p:grp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ليست دايره اي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13098</TotalTime>
  <Words>551</Words>
  <Application>Microsoft Office PowerPoint</Application>
  <PresentationFormat>On-screen Show (4:3)</PresentationFormat>
  <Paragraphs>136</Paragraphs>
  <Slides>11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Wingdings</vt:lpstr>
      <vt:lpstr>Times New Roman</vt:lpstr>
      <vt:lpstr>Zar</vt:lpstr>
      <vt:lpstr>Arial</vt:lpstr>
      <vt:lpstr>新細明體</vt:lpstr>
      <vt:lpstr>Tahoma</vt:lpstr>
      <vt:lpstr>B Zar</vt:lpstr>
      <vt:lpstr>B Nazanin</vt:lpstr>
      <vt:lpstr>Blueprint</vt:lpstr>
      <vt:lpstr>لیست پیوندی</vt:lpstr>
      <vt:lpstr>عمليات روي ليست هاي پيوندي</vt:lpstr>
      <vt:lpstr>عمليات روي ليست هاي پيوندي</vt:lpstr>
      <vt:lpstr>عمليات روي ليست هاي پيوندي</vt:lpstr>
      <vt:lpstr>PowerPoint Presentation</vt:lpstr>
      <vt:lpstr>زنجير خالي با گره سر</vt:lpstr>
      <vt:lpstr>ليست دايره اي</vt:lpstr>
      <vt:lpstr>ليست دايره اي</vt:lpstr>
      <vt:lpstr>ليست دايره اي</vt:lpstr>
      <vt:lpstr>ليست دايره اي</vt:lpstr>
      <vt:lpstr>ليست دايره اي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1667</cp:revision>
  <dcterms:created xsi:type="dcterms:W3CDTF">2000-10-26T15:38:46Z</dcterms:created>
  <dcterms:modified xsi:type="dcterms:W3CDTF">2020-04-25T02:11:30Z</dcterms:modified>
</cp:coreProperties>
</file>