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>
  <p:sldMasterIdLst>
    <p:sldMasterId id="2147483649" r:id="rId1"/>
  </p:sldMasterIdLst>
  <p:notesMasterIdLst>
    <p:notesMasterId r:id="rId13"/>
  </p:notesMasterIdLst>
  <p:handoutMasterIdLst>
    <p:handoutMasterId r:id="rId14"/>
  </p:handoutMasterIdLst>
  <p:sldIdLst>
    <p:sldId id="466" r:id="rId2"/>
    <p:sldId id="445" r:id="rId3"/>
    <p:sldId id="447" r:id="rId4"/>
    <p:sldId id="448" r:id="rId5"/>
    <p:sldId id="446" r:id="rId6"/>
    <p:sldId id="450" r:id="rId7"/>
    <p:sldId id="452" r:id="rId8"/>
    <p:sldId id="453" r:id="rId9"/>
    <p:sldId id="454" r:id="rId10"/>
    <p:sldId id="455" r:id="rId11"/>
    <p:sldId id="456" r:id="rId12"/>
  </p:sldIdLst>
  <p:sldSz cx="9144000" cy="6858000" type="screen4x3"/>
  <p:notesSz cx="6991350" cy="9282113"/>
  <p:embeddedFontLst>
    <p:embeddedFont>
      <p:font typeface="Tahoma" panose="020B0604030504040204" pitchFamily="34" charset="0"/>
      <p:regular r:id="rId15"/>
      <p:bold r:id="rId16"/>
    </p:embeddedFont>
    <p:embeddedFont>
      <p:font typeface="B Nazanin" panose="00000400000000000000" pitchFamily="2" charset="-78"/>
      <p:regular r:id="rId17"/>
      <p:bold r:id="rId18"/>
    </p:embeddedFont>
    <p:embeddedFont>
      <p:font typeface="B Zar" panose="00000400000000000000" pitchFamily="2" charset="-78"/>
      <p:regular r:id="rId19"/>
      <p:bold r:id="rId20"/>
    </p:embeddedFont>
    <p:embeddedFont>
      <p:font typeface="新細明體" panose="02020500000000000000" pitchFamily="18" charset="-120"/>
      <p:regular r:id="rId21"/>
    </p:embeddedFont>
  </p:embeddedFontLst>
  <p:defaultTextStyle>
    <a:defPPr>
      <a:defRPr lang="en-US"/>
    </a:defPPr>
    <a:lvl1pPr algn="r" rtl="1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1pPr>
    <a:lvl2pPr marL="457200" algn="r" rtl="1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2pPr>
    <a:lvl3pPr marL="914400" algn="r" rtl="1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3pPr>
    <a:lvl4pPr marL="1371600" algn="r" rtl="1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4pPr>
    <a:lvl5pPr marL="1828800" algn="r" rtl="1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5pPr>
    <a:lvl6pPr marL="2286000" algn="r" defTabSz="914400" rtl="1" eaLnBrk="1" latinLnBrk="0" hangingPunct="1">
      <a:defRPr sz="10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6pPr>
    <a:lvl7pPr marL="2743200" algn="r" defTabSz="914400" rtl="1" eaLnBrk="1" latinLnBrk="0" hangingPunct="1">
      <a:defRPr sz="10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7pPr>
    <a:lvl8pPr marL="3200400" algn="r" defTabSz="914400" rtl="1" eaLnBrk="1" latinLnBrk="0" hangingPunct="1">
      <a:defRPr sz="10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8pPr>
    <a:lvl9pPr marL="3657600" algn="r" defTabSz="914400" rtl="1" eaLnBrk="1" latinLnBrk="0" hangingPunct="1">
      <a:defRPr sz="10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20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0408"/>
    <a:srgbClr val="2308EE"/>
    <a:srgbClr val="800000"/>
    <a:srgbClr val="5A2781"/>
    <a:srgbClr val="66FFFF"/>
    <a:srgbClr val="756A94"/>
    <a:srgbClr val="CCFF99"/>
    <a:srgbClr val="F703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246" autoAdjust="0"/>
    <p:restoredTop sz="91652" autoAdjust="0"/>
  </p:normalViewPr>
  <p:slideViewPr>
    <p:cSldViewPr snapToGrid="0">
      <p:cViewPr varScale="1">
        <p:scale>
          <a:sx n="68" d="100"/>
          <a:sy n="68" d="100"/>
        </p:scale>
        <p:origin x="105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66" y="158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924"/>
    </p:cViewPr>
  </p:sorterViewPr>
  <p:notesViewPr>
    <p:cSldViewPr snapToGrid="0">
      <p:cViewPr varScale="1">
        <p:scale>
          <a:sx n="57" d="100"/>
          <a:sy n="57" d="100"/>
        </p:scale>
        <p:origin x="-1806" y="-102"/>
      </p:cViewPr>
      <p:guideLst>
        <p:guide orient="horz" pos="2923"/>
        <p:guide pos="220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font" Target="fonts/font4.fntdata"/><Relationship Id="rId3" Type="http://schemas.openxmlformats.org/officeDocument/2006/relationships/slide" Target="slides/slide2.xml"/><Relationship Id="rId21" Type="http://schemas.openxmlformats.org/officeDocument/2006/relationships/font" Target="fonts/font7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3.fntdata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20" Type="http://schemas.openxmlformats.org/officeDocument/2006/relationships/font" Target="fonts/font6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t" anchorCtr="0" compatLnSpc="1">
            <a:prstTxWarp prst="textNoShape">
              <a:avLst/>
            </a:prstTxWarp>
          </a:bodyPr>
          <a:lstStyle>
            <a:lvl1pPr algn="l" defTabSz="930275" rtl="0" eaLnBrk="0" hangingPunct="0">
              <a:spcBef>
                <a:spcPct val="0"/>
              </a:spcBef>
              <a:buClrTx/>
              <a:buFontTx/>
              <a:buNone/>
              <a:defRPr sz="120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2400" y="0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t" anchorCtr="0" compatLnSpc="1">
            <a:prstTxWarp prst="textNoShape">
              <a:avLst/>
            </a:prstTxWarp>
          </a:bodyPr>
          <a:lstStyle>
            <a:lvl1pPr algn="r" defTabSz="930275" rtl="0" eaLnBrk="0" hangingPunct="0">
              <a:spcBef>
                <a:spcPct val="0"/>
              </a:spcBef>
              <a:buClrTx/>
              <a:buFontTx/>
              <a:buNone/>
              <a:defRPr sz="120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b" anchorCtr="0" compatLnSpc="1">
            <a:prstTxWarp prst="textNoShape">
              <a:avLst/>
            </a:prstTxWarp>
          </a:bodyPr>
          <a:lstStyle>
            <a:lvl1pPr algn="l" defTabSz="930275" rtl="0" eaLnBrk="0" hangingPunct="0">
              <a:spcBef>
                <a:spcPct val="0"/>
              </a:spcBef>
              <a:buClrTx/>
              <a:buFontTx/>
              <a:buNone/>
              <a:defRPr sz="120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2400" y="8818563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b" anchorCtr="0" compatLnSpc="1">
            <a:prstTxWarp prst="textNoShape">
              <a:avLst/>
            </a:prstTxWarp>
          </a:bodyPr>
          <a:lstStyle>
            <a:lvl1pPr algn="r" defTabSz="930275" rtl="0" eaLnBrk="0" hangingPunct="0">
              <a:spcBef>
                <a:spcPct val="0"/>
              </a:spcBef>
              <a:buClrTx/>
              <a:buFontTx/>
              <a:buNone/>
              <a:defRPr sz="120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fld id="{3E88362D-8B7F-41A0-AD8D-293DD1CBE066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8366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t" anchorCtr="0" compatLnSpc="1">
            <a:prstTxWarp prst="textNoShape">
              <a:avLst/>
            </a:prstTxWarp>
          </a:bodyPr>
          <a:lstStyle>
            <a:lvl1pPr algn="l" defTabSz="930275" rtl="0" eaLnBrk="0" hangingPunct="0">
              <a:spcBef>
                <a:spcPct val="0"/>
              </a:spcBef>
              <a:buClrTx/>
              <a:buFontTx/>
              <a:buNone/>
              <a:defRPr sz="120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2400" y="0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t" anchorCtr="0" compatLnSpc="1">
            <a:prstTxWarp prst="textNoShape">
              <a:avLst/>
            </a:prstTxWarp>
          </a:bodyPr>
          <a:lstStyle>
            <a:lvl1pPr algn="r" defTabSz="930275" rtl="0" eaLnBrk="0" hangingPunct="0">
              <a:spcBef>
                <a:spcPct val="0"/>
              </a:spcBef>
              <a:buClrTx/>
              <a:buFontTx/>
              <a:buNone/>
              <a:defRPr sz="120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6338" y="696913"/>
            <a:ext cx="4640262" cy="3479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8488"/>
            <a:ext cx="5127625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b" anchorCtr="0" compatLnSpc="1">
            <a:prstTxWarp prst="textNoShape">
              <a:avLst/>
            </a:prstTxWarp>
          </a:bodyPr>
          <a:lstStyle>
            <a:lvl1pPr algn="l" defTabSz="930275" rtl="0" eaLnBrk="0" hangingPunct="0">
              <a:spcBef>
                <a:spcPct val="0"/>
              </a:spcBef>
              <a:buClrTx/>
              <a:buFontTx/>
              <a:buNone/>
              <a:defRPr sz="120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2400" y="8818563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b" anchorCtr="0" compatLnSpc="1">
            <a:prstTxWarp prst="textNoShape">
              <a:avLst/>
            </a:prstTxWarp>
          </a:bodyPr>
          <a:lstStyle>
            <a:lvl1pPr algn="r" defTabSz="930275" rtl="0" eaLnBrk="0" hangingPunct="0">
              <a:spcBef>
                <a:spcPct val="0"/>
              </a:spcBef>
              <a:buClrTx/>
              <a:buFontTx/>
              <a:buNone/>
              <a:defRPr sz="120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fld id="{C1CFCB0E-C3C6-49C9-A6BF-28E555A2432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6739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FA6F7C-CB2A-4BF2-8A6B-E6753E9969C0}" type="slidenum">
              <a:rPr lang="ar-SA" smtClean="0"/>
              <a:pPr/>
              <a:t>1</a:t>
            </a:fld>
            <a:endParaRPr lang="en-US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/>
          </a:p>
        </p:txBody>
      </p:sp>
    </p:spTree>
    <p:extLst>
      <p:ext uri="{BB962C8B-B14F-4D97-AF65-F5344CB8AC3E}">
        <p14:creationId xmlns:p14="http://schemas.microsoft.com/office/powerpoint/2010/main" val="41876890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27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1028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rtl="0">
                <a:spcBef>
                  <a:spcPct val="50000"/>
                </a:spcBef>
                <a:buClr>
                  <a:srgbClr val="A50021"/>
                </a:buClr>
                <a:buFont typeface="Wingdings" pitchFamily="2" charset="2"/>
                <a:buChar char="ü"/>
                <a:defRPr/>
              </a:pPr>
              <a:endParaRPr lang="fa-I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grpSp>
          <p:nvGrpSpPr>
            <p:cNvPr id="6" name="Group 1029"/>
            <p:cNvGrpSpPr>
              <a:grpSpLocks/>
            </p:cNvGrpSpPr>
            <p:nvPr userDrawn="1"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8" name="Line 1030"/>
              <p:cNvSpPr>
                <a:spLocks noChangeShapeType="1"/>
              </p:cNvSpPr>
              <p:nvPr/>
            </p:nvSpPr>
            <p:spPr bwMode="white">
              <a:xfrm>
                <a:off x="0" y="192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9" name="Line 1031"/>
              <p:cNvSpPr>
                <a:spLocks noChangeShapeType="1"/>
              </p:cNvSpPr>
              <p:nvPr/>
            </p:nvSpPr>
            <p:spPr bwMode="white">
              <a:xfrm>
                <a:off x="0" y="384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0" name="Line 1032"/>
              <p:cNvSpPr>
                <a:spLocks noChangeShapeType="1"/>
              </p:cNvSpPr>
              <p:nvPr/>
            </p:nvSpPr>
            <p:spPr bwMode="white">
              <a:xfrm>
                <a:off x="0" y="576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1" name="Line 1033"/>
              <p:cNvSpPr>
                <a:spLocks noChangeShapeType="1"/>
              </p:cNvSpPr>
              <p:nvPr/>
            </p:nvSpPr>
            <p:spPr bwMode="white">
              <a:xfrm>
                <a:off x="0" y="768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2" name="Line 1034"/>
              <p:cNvSpPr>
                <a:spLocks noChangeShapeType="1"/>
              </p:cNvSpPr>
              <p:nvPr/>
            </p:nvSpPr>
            <p:spPr bwMode="white">
              <a:xfrm>
                <a:off x="0" y="960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3" name="Line 1035"/>
              <p:cNvSpPr>
                <a:spLocks noChangeShapeType="1"/>
              </p:cNvSpPr>
              <p:nvPr/>
            </p:nvSpPr>
            <p:spPr bwMode="white">
              <a:xfrm>
                <a:off x="0" y="1152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4" name="Line 1036"/>
              <p:cNvSpPr>
                <a:spLocks noChangeShapeType="1"/>
              </p:cNvSpPr>
              <p:nvPr/>
            </p:nvSpPr>
            <p:spPr bwMode="white">
              <a:xfrm>
                <a:off x="0" y="1344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5" name="Line 1037"/>
              <p:cNvSpPr>
                <a:spLocks noChangeShapeType="1"/>
              </p:cNvSpPr>
              <p:nvPr/>
            </p:nvSpPr>
            <p:spPr bwMode="white">
              <a:xfrm>
                <a:off x="0" y="1536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6" name="Line 1038"/>
              <p:cNvSpPr>
                <a:spLocks noChangeShapeType="1"/>
              </p:cNvSpPr>
              <p:nvPr/>
            </p:nvSpPr>
            <p:spPr bwMode="white">
              <a:xfrm>
                <a:off x="0" y="1728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7" name="Line 1039"/>
              <p:cNvSpPr>
                <a:spLocks noChangeShapeType="1"/>
              </p:cNvSpPr>
              <p:nvPr/>
            </p:nvSpPr>
            <p:spPr bwMode="white">
              <a:xfrm>
                <a:off x="0" y="1920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8" name="Line 1040"/>
              <p:cNvSpPr>
                <a:spLocks noChangeShapeType="1"/>
              </p:cNvSpPr>
              <p:nvPr/>
            </p:nvSpPr>
            <p:spPr bwMode="white">
              <a:xfrm>
                <a:off x="0" y="2112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9" name="Line 1041"/>
              <p:cNvSpPr>
                <a:spLocks noChangeShapeType="1"/>
              </p:cNvSpPr>
              <p:nvPr/>
            </p:nvSpPr>
            <p:spPr bwMode="white">
              <a:xfrm>
                <a:off x="0" y="2304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0" name="Line 1042"/>
              <p:cNvSpPr>
                <a:spLocks noChangeShapeType="1"/>
              </p:cNvSpPr>
              <p:nvPr/>
            </p:nvSpPr>
            <p:spPr bwMode="white">
              <a:xfrm>
                <a:off x="0" y="2496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1" name="Line 1043"/>
              <p:cNvSpPr>
                <a:spLocks noChangeShapeType="1"/>
              </p:cNvSpPr>
              <p:nvPr/>
            </p:nvSpPr>
            <p:spPr bwMode="white">
              <a:xfrm>
                <a:off x="0" y="2688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2" name="Line 1044"/>
              <p:cNvSpPr>
                <a:spLocks noChangeShapeType="1"/>
              </p:cNvSpPr>
              <p:nvPr/>
            </p:nvSpPr>
            <p:spPr bwMode="white">
              <a:xfrm>
                <a:off x="0" y="2880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3" name="Line 1045"/>
              <p:cNvSpPr>
                <a:spLocks noChangeShapeType="1"/>
              </p:cNvSpPr>
              <p:nvPr/>
            </p:nvSpPr>
            <p:spPr bwMode="white">
              <a:xfrm>
                <a:off x="0" y="3072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4" name="Line 1046"/>
              <p:cNvSpPr>
                <a:spLocks noChangeShapeType="1"/>
              </p:cNvSpPr>
              <p:nvPr/>
            </p:nvSpPr>
            <p:spPr bwMode="white">
              <a:xfrm>
                <a:off x="0" y="3264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5" name="Line 1047"/>
              <p:cNvSpPr>
                <a:spLocks noChangeShapeType="1"/>
              </p:cNvSpPr>
              <p:nvPr/>
            </p:nvSpPr>
            <p:spPr bwMode="white">
              <a:xfrm>
                <a:off x="0" y="3456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6" name="Line 1048"/>
              <p:cNvSpPr>
                <a:spLocks noChangeShapeType="1"/>
              </p:cNvSpPr>
              <p:nvPr/>
            </p:nvSpPr>
            <p:spPr bwMode="white">
              <a:xfrm>
                <a:off x="0" y="3648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7" name="Line 1049"/>
              <p:cNvSpPr>
                <a:spLocks noChangeShapeType="1"/>
              </p:cNvSpPr>
              <p:nvPr/>
            </p:nvSpPr>
            <p:spPr bwMode="white">
              <a:xfrm>
                <a:off x="0" y="3840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8" name="Line 1050"/>
              <p:cNvSpPr>
                <a:spLocks noChangeShapeType="1"/>
              </p:cNvSpPr>
              <p:nvPr/>
            </p:nvSpPr>
            <p:spPr bwMode="white">
              <a:xfrm>
                <a:off x="0" y="4032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9" name="Line 1051"/>
              <p:cNvSpPr>
                <a:spLocks noChangeShapeType="1"/>
              </p:cNvSpPr>
              <p:nvPr/>
            </p:nvSpPr>
            <p:spPr bwMode="white">
              <a:xfrm>
                <a:off x="0" y="4224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0" name="Line 1052"/>
              <p:cNvSpPr>
                <a:spLocks noChangeShapeType="1"/>
              </p:cNvSpPr>
              <p:nvPr/>
            </p:nvSpPr>
            <p:spPr bwMode="white">
              <a:xfrm>
                <a:off x="192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1" name="Line 1053"/>
              <p:cNvSpPr>
                <a:spLocks noChangeShapeType="1"/>
              </p:cNvSpPr>
              <p:nvPr/>
            </p:nvSpPr>
            <p:spPr bwMode="white">
              <a:xfrm>
                <a:off x="384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2" name="Line 1054"/>
              <p:cNvSpPr>
                <a:spLocks noChangeShapeType="1"/>
              </p:cNvSpPr>
              <p:nvPr/>
            </p:nvSpPr>
            <p:spPr bwMode="white">
              <a:xfrm>
                <a:off x="576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3" name="Line 1055"/>
              <p:cNvSpPr>
                <a:spLocks noChangeShapeType="1"/>
              </p:cNvSpPr>
              <p:nvPr/>
            </p:nvSpPr>
            <p:spPr bwMode="white">
              <a:xfrm>
                <a:off x="768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4" name="Line 1056"/>
              <p:cNvSpPr>
                <a:spLocks noChangeShapeType="1"/>
              </p:cNvSpPr>
              <p:nvPr/>
            </p:nvSpPr>
            <p:spPr bwMode="white">
              <a:xfrm>
                <a:off x="960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5" name="Line 1057"/>
              <p:cNvSpPr>
                <a:spLocks noChangeShapeType="1"/>
              </p:cNvSpPr>
              <p:nvPr/>
            </p:nvSpPr>
            <p:spPr bwMode="white">
              <a:xfrm>
                <a:off x="1152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6" name="Line 1058"/>
              <p:cNvSpPr>
                <a:spLocks noChangeShapeType="1"/>
              </p:cNvSpPr>
              <p:nvPr/>
            </p:nvSpPr>
            <p:spPr bwMode="white">
              <a:xfrm>
                <a:off x="1344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7" name="Line 1059"/>
              <p:cNvSpPr>
                <a:spLocks noChangeShapeType="1"/>
              </p:cNvSpPr>
              <p:nvPr/>
            </p:nvSpPr>
            <p:spPr bwMode="white">
              <a:xfrm>
                <a:off x="1536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8" name="Line 1060"/>
              <p:cNvSpPr>
                <a:spLocks noChangeShapeType="1"/>
              </p:cNvSpPr>
              <p:nvPr/>
            </p:nvSpPr>
            <p:spPr bwMode="white">
              <a:xfrm>
                <a:off x="1728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9" name="Line 1061"/>
              <p:cNvSpPr>
                <a:spLocks noChangeShapeType="1"/>
              </p:cNvSpPr>
              <p:nvPr/>
            </p:nvSpPr>
            <p:spPr bwMode="white">
              <a:xfrm>
                <a:off x="1920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0" name="Line 1062"/>
              <p:cNvSpPr>
                <a:spLocks noChangeShapeType="1"/>
              </p:cNvSpPr>
              <p:nvPr/>
            </p:nvSpPr>
            <p:spPr bwMode="white">
              <a:xfrm>
                <a:off x="2112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1" name="Line 1063"/>
              <p:cNvSpPr>
                <a:spLocks noChangeShapeType="1"/>
              </p:cNvSpPr>
              <p:nvPr/>
            </p:nvSpPr>
            <p:spPr bwMode="white">
              <a:xfrm>
                <a:off x="2304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2" name="Line 1064"/>
              <p:cNvSpPr>
                <a:spLocks noChangeShapeType="1"/>
              </p:cNvSpPr>
              <p:nvPr/>
            </p:nvSpPr>
            <p:spPr bwMode="white">
              <a:xfrm>
                <a:off x="2496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3" name="Line 1065"/>
              <p:cNvSpPr>
                <a:spLocks noChangeShapeType="1"/>
              </p:cNvSpPr>
              <p:nvPr/>
            </p:nvSpPr>
            <p:spPr bwMode="white">
              <a:xfrm>
                <a:off x="2688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4" name="Line 1066"/>
              <p:cNvSpPr>
                <a:spLocks noChangeShapeType="1"/>
              </p:cNvSpPr>
              <p:nvPr/>
            </p:nvSpPr>
            <p:spPr bwMode="white">
              <a:xfrm>
                <a:off x="2880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5" name="Line 1067"/>
              <p:cNvSpPr>
                <a:spLocks noChangeShapeType="1"/>
              </p:cNvSpPr>
              <p:nvPr/>
            </p:nvSpPr>
            <p:spPr bwMode="white">
              <a:xfrm>
                <a:off x="3072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6" name="Line 1068"/>
              <p:cNvSpPr>
                <a:spLocks noChangeShapeType="1"/>
              </p:cNvSpPr>
              <p:nvPr/>
            </p:nvSpPr>
            <p:spPr bwMode="white">
              <a:xfrm>
                <a:off x="3264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7" name="Line 1069"/>
              <p:cNvSpPr>
                <a:spLocks noChangeShapeType="1"/>
              </p:cNvSpPr>
              <p:nvPr/>
            </p:nvSpPr>
            <p:spPr bwMode="white">
              <a:xfrm>
                <a:off x="3456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8" name="Line 1070"/>
              <p:cNvSpPr>
                <a:spLocks noChangeShapeType="1"/>
              </p:cNvSpPr>
              <p:nvPr/>
            </p:nvSpPr>
            <p:spPr bwMode="white">
              <a:xfrm>
                <a:off x="3648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9" name="Line 1071"/>
              <p:cNvSpPr>
                <a:spLocks noChangeShapeType="1"/>
              </p:cNvSpPr>
              <p:nvPr/>
            </p:nvSpPr>
            <p:spPr bwMode="white">
              <a:xfrm>
                <a:off x="3840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0" name="Line 1072"/>
              <p:cNvSpPr>
                <a:spLocks noChangeShapeType="1"/>
              </p:cNvSpPr>
              <p:nvPr/>
            </p:nvSpPr>
            <p:spPr bwMode="white">
              <a:xfrm>
                <a:off x="4032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1" name="Line 1073"/>
              <p:cNvSpPr>
                <a:spLocks noChangeShapeType="1"/>
              </p:cNvSpPr>
              <p:nvPr/>
            </p:nvSpPr>
            <p:spPr bwMode="white">
              <a:xfrm>
                <a:off x="4224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2" name="Line 1074"/>
              <p:cNvSpPr>
                <a:spLocks noChangeShapeType="1"/>
              </p:cNvSpPr>
              <p:nvPr/>
            </p:nvSpPr>
            <p:spPr bwMode="white">
              <a:xfrm>
                <a:off x="4416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3" name="Line 1075"/>
              <p:cNvSpPr>
                <a:spLocks noChangeShapeType="1"/>
              </p:cNvSpPr>
              <p:nvPr/>
            </p:nvSpPr>
            <p:spPr bwMode="white">
              <a:xfrm>
                <a:off x="4608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4" name="Line 1076"/>
              <p:cNvSpPr>
                <a:spLocks noChangeShapeType="1"/>
              </p:cNvSpPr>
              <p:nvPr/>
            </p:nvSpPr>
            <p:spPr bwMode="white">
              <a:xfrm>
                <a:off x="4800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5" name="Line 1077"/>
              <p:cNvSpPr>
                <a:spLocks noChangeShapeType="1"/>
              </p:cNvSpPr>
              <p:nvPr/>
            </p:nvSpPr>
            <p:spPr bwMode="white">
              <a:xfrm>
                <a:off x="4992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6" name="Line 1078"/>
              <p:cNvSpPr>
                <a:spLocks noChangeShapeType="1"/>
              </p:cNvSpPr>
              <p:nvPr/>
            </p:nvSpPr>
            <p:spPr bwMode="white">
              <a:xfrm>
                <a:off x="5184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7" name="Line 1079"/>
              <p:cNvSpPr>
                <a:spLocks noChangeShapeType="1"/>
              </p:cNvSpPr>
              <p:nvPr/>
            </p:nvSpPr>
            <p:spPr bwMode="white">
              <a:xfrm>
                <a:off x="5376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8" name="Line 1080"/>
              <p:cNvSpPr>
                <a:spLocks noChangeShapeType="1"/>
              </p:cNvSpPr>
              <p:nvPr/>
            </p:nvSpPr>
            <p:spPr bwMode="white">
              <a:xfrm>
                <a:off x="5568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7" name="Line 1081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rtl="0">
                <a:spcBef>
                  <a:spcPct val="50000"/>
                </a:spcBef>
                <a:buClr>
                  <a:srgbClr val="A50021"/>
                </a:buClr>
                <a:buFont typeface="Wingdings" pitchFamily="2" charset="2"/>
                <a:buChar char="ü"/>
                <a:defRPr/>
              </a:pPr>
              <a:endParaRPr lang="fa-I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59" name="Line 1083"/>
          <p:cNvSpPr>
            <a:spLocks noChangeShapeType="1"/>
          </p:cNvSpPr>
          <p:nvPr/>
        </p:nvSpPr>
        <p:spPr bwMode="ltGray">
          <a:xfrm>
            <a:off x="798513" y="877888"/>
            <a:ext cx="0" cy="285115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rtl="0">
              <a:spcBef>
                <a:spcPct val="50000"/>
              </a:spcBef>
              <a:buClr>
                <a:srgbClr val="A50021"/>
              </a:buClr>
              <a:buFont typeface="Wingdings" pitchFamily="2" charset="2"/>
              <a:buChar char="ü"/>
              <a:defRPr/>
            </a:pPr>
            <a:endParaRPr lang="fa-I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0" name="Line 1084"/>
          <p:cNvSpPr>
            <a:spLocks noChangeShapeType="1"/>
          </p:cNvSpPr>
          <p:nvPr/>
        </p:nvSpPr>
        <p:spPr bwMode="ltGray">
          <a:xfrm flipH="1" flipV="1">
            <a:off x="0" y="3549650"/>
            <a:ext cx="5097463" cy="1588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rtl="0">
              <a:spcBef>
                <a:spcPct val="50000"/>
              </a:spcBef>
              <a:buClr>
                <a:srgbClr val="A50021"/>
              </a:buClr>
              <a:buFont typeface="Wingdings" pitchFamily="2" charset="2"/>
              <a:buChar char="ü"/>
              <a:defRPr/>
            </a:pPr>
            <a:endParaRPr lang="fa-I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1" name="Line 1085"/>
          <p:cNvSpPr>
            <a:spLocks noChangeShapeType="1"/>
          </p:cNvSpPr>
          <p:nvPr/>
        </p:nvSpPr>
        <p:spPr bwMode="ltGray">
          <a:xfrm flipH="1" flipV="1">
            <a:off x="604838" y="1479550"/>
            <a:ext cx="6049962" cy="1588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rtl="0">
              <a:spcBef>
                <a:spcPct val="50000"/>
              </a:spcBef>
              <a:buClr>
                <a:srgbClr val="A50021"/>
              </a:buClr>
              <a:buFont typeface="Wingdings" pitchFamily="2" charset="2"/>
              <a:buChar char="ü"/>
              <a:defRPr/>
            </a:pPr>
            <a:endParaRPr lang="fa-I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2" name="Arc 1086"/>
          <p:cNvSpPr>
            <a:spLocks/>
          </p:cNvSpPr>
          <p:nvPr/>
        </p:nvSpPr>
        <p:spPr bwMode="ltGray">
          <a:xfrm rot="16200000" flipH="1">
            <a:off x="670719" y="1356519"/>
            <a:ext cx="247650" cy="249238"/>
          </a:xfrm>
          <a:custGeom>
            <a:avLst/>
            <a:gdLst>
              <a:gd name="G0" fmla="+- 21595 0 0"/>
              <a:gd name="G1" fmla="+- 21600 0 0"/>
              <a:gd name="G2" fmla="+- 21600 0 0"/>
              <a:gd name="T0" fmla="*/ 21114 w 43195"/>
              <a:gd name="T1" fmla="*/ 5 h 43200"/>
              <a:gd name="T2" fmla="*/ 0 w 43195"/>
              <a:gd name="T3" fmla="*/ 22056 h 43200"/>
              <a:gd name="T4" fmla="*/ 21595 w 43195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95" h="43200" fill="none" extrusionOk="0">
                <a:moveTo>
                  <a:pt x="21114" y="5"/>
                </a:moveTo>
                <a:cubicBezTo>
                  <a:pt x="21274" y="1"/>
                  <a:pt x="21434" y="-1"/>
                  <a:pt x="21595" y="0"/>
                </a:cubicBezTo>
                <a:cubicBezTo>
                  <a:pt x="33524" y="0"/>
                  <a:pt x="43195" y="9670"/>
                  <a:pt x="43195" y="21600"/>
                </a:cubicBezTo>
                <a:cubicBezTo>
                  <a:pt x="43195" y="33529"/>
                  <a:pt x="33524" y="43200"/>
                  <a:pt x="21595" y="43200"/>
                </a:cubicBezTo>
                <a:cubicBezTo>
                  <a:pt x="9843" y="43200"/>
                  <a:pt x="247" y="33805"/>
                  <a:pt x="-1" y="22056"/>
                </a:cubicBezTo>
              </a:path>
              <a:path w="43195" h="43200" stroke="0" extrusionOk="0">
                <a:moveTo>
                  <a:pt x="21114" y="5"/>
                </a:moveTo>
                <a:cubicBezTo>
                  <a:pt x="21274" y="1"/>
                  <a:pt x="21434" y="-1"/>
                  <a:pt x="21595" y="0"/>
                </a:cubicBezTo>
                <a:cubicBezTo>
                  <a:pt x="33524" y="0"/>
                  <a:pt x="43195" y="9670"/>
                  <a:pt x="43195" y="21600"/>
                </a:cubicBezTo>
                <a:cubicBezTo>
                  <a:pt x="43195" y="33529"/>
                  <a:pt x="33524" y="43200"/>
                  <a:pt x="21595" y="43200"/>
                </a:cubicBezTo>
                <a:cubicBezTo>
                  <a:pt x="9843" y="43200"/>
                  <a:pt x="247" y="33805"/>
                  <a:pt x="-1" y="22056"/>
                </a:cubicBezTo>
                <a:lnTo>
                  <a:pt x="21595" y="21600"/>
                </a:lnTo>
                <a:close/>
              </a:path>
            </a:pathLst>
          </a:custGeom>
          <a:noFill/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rtl="0">
              <a:spcBef>
                <a:spcPct val="50000"/>
              </a:spcBef>
              <a:buClr>
                <a:srgbClr val="A50021"/>
              </a:buClr>
              <a:buFont typeface="Wingdings" pitchFamily="2" charset="2"/>
              <a:buChar char="ü"/>
              <a:defRPr/>
            </a:pPr>
            <a:endParaRPr lang="fa-I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63" name="Group 1087"/>
          <p:cNvGrpSpPr>
            <a:grpSpLocks/>
          </p:cNvGrpSpPr>
          <p:nvPr/>
        </p:nvGrpSpPr>
        <p:grpSpPr bwMode="auto">
          <a:xfrm>
            <a:off x="2349500" y="3098800"/>
            <a:ext cx="6045200" cy="2876550"/>
            <a:chOff x="1480" y="1952"/>
            <a:chExt cx="3808" cy="1812"/>
          </a:xfrm>
        </p:grpSpPr>
        <p:sp>
          <p:nvSpPr>
            <p:cNvPr id="64" name="Line 1088"/>
            <p:cNvSpPr>
              <a:spLocks noChangeShapeType="1"/>
            </p:cNvSpPr>
            <p:nvPr/>
          </p:nvSpPr>
          <p:spPr bwMode="ltGray">
            <a:xfrm flipV="1">
              <a:off x="1480" y="3442"/>
              <a:ext cx="3808" cy="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rtl="0">
                <a:spcBef>
                  <a:spcPct val="50000"/>
                </a:spcBef>
                <a:buClr>
                  <a:srgbClr val="A50021"/>
                </a:buClr>
                <a:buFont typeface="Wingdings" pitchFamily="2" charset="2"/>
                <a:buChar char="ü"/>
                <a:defRPr/>
              </a:pPr>
              <a:endParaRPr lang="fa-I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5" name="Line 1089"/>
            <p:cNvSpPr>
              <a:spLocks noChangeShapeType="1"/>
            </p:cNvSpPr>
            <p:nvPr/>
          </p:nvSpPr>
          <p:spPr bwMode="ltGray">
            <a:xfrm flipH="1">
              <a:off x="5172" y="1952"/>
              <a:ext cx="0" cy="1812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rtl="0">
                <a:spcBef>
                  <a:spcPct val="50000"/>
                </a:spcBef>
                <a:buClr>
                  <a:srgbClr val="A50021"/>
                </a:buClr>
                <a:buFont typeface="Wingdings" pitchFamily="2" charset="2"/>
                <a:buChar char="ü"/>
                <a:defRPr/>
              </a:pPr>
              <a:endParaRPr lang="fa-I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6" name="Arc 1090"/>
            <p:cNvSpPr>
              <a:spLocks/>
            </p:cNvSpPr>
            <p:nvPr/>
          </p:nvSpPr>
          <p:spPr bwMode="ltGray">
            <a:xfrm rot="5400000">
              <a:off x="5097" y="3347"/>
              <a:ext cx="156" cy="157"/>
            </a:xfrm>
            <a:custGeom>
              <a:avLst/>
              <a:gdLst>
                <a:gd name="G0" fmla="+- 21595 0 0"/>
                <a:gd name="G1" fmla="+- 21600 0 0"/>
                <a:gd name="G2" fmla="+- 21600 0 0"/>
                <a:gd name="T0" fmla="*/ 21114 w 43195"/>
                <a:gd name="T1" fmla="*/ 5 h 43200"/>
                <a:gd name="T2" fmla="*/ 0 w 43195"/>
                <a:gd name="T3" fmla="*/ 22056 h 43200"/>
                <a:gd name="T4" fmla="*/ 21595 w 43195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95" h="43200" fill="none" extrusionOk="0">
                  <a:moveTo>
                    <a:pt x="21114" y="5"/>
                  </a:moveTo>
                  <a:cubicBezTo>
                    <a:pt x="21274" y="1"/>
                    <a:pt x="21434" y="-1"/>
                    <a:pt x="21595" y="0"/>
                  </a:cubicBezTo>
                  <a:cubicBezTo>
                    <a:pt x="33524" y="0"/>
                    <a:pt x="43195" y="9670"/>
                    <a:pt x="43195" y="21600"/>
                  </a:cubicBezTo>
                  <a:cubicBezTo>
                    <a:pt x="43195" y="33529"/>
                    <a:pt x="33524" y="43200"/>
                    <a:pt x="21595" y="43200"/>
                  </a:cubicBezTo>
                  <a:cubicBezTo>
                    <a:pt x="9843" y="43200"/>
                    <a:pt x="247" y="33805"/>
                    <a:pt x="-1" y="22056"/>
                  </a:cubicBezTo>
                </a:path>
                <a:path w="43195" h="43200" stroke="0" extrusionOk="0">
                  <a:moveTo>
                    <a:pt x="21114" y="5"/>
                  </a:moveTo>
                  <a:cubicBezTo>
                    <a:pt x="21274" y="1"/>
                    <a:pt x="21434" y="-1"/>
                    <a:pt x="21595" y="0"/>
                  </a:cubicBezTo>
                  <a:cubicBezTo>
                    <a:pt x="33524" y="0"/>
                    <a:pt x="43195" y="9670"/>
                    <a:pt x="43195" y="21600"/>
                  </a:cubicBezTo>
                  <a:cubicBezTo>
                    <a:pt x="43195" y="33529"/>
                    <a:pt x="33524" y="43200"/>
                    <a:pt x="21595" y="43200"/>
                  </a:cubicBezTo>
                  <a:cubicBezTo>
                    <a:pt x="9843" y="43200"/>
                    <a:pt x="247" y="33805"/>
                    <a:pt x="-1" y="22056"/>
                  </a:cubicBezTo>
                  <a:lnTo>
                    <a:pt x="21595" y="21600"/>
                  </a:lnTo>
                  <a:close/>
                </a:path>
              </a:pathLst>
            </a:cu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rtl="0">
                <a:spcBef>
                  <a:spcPct val="50000"/>
                </a:spcBef>
                <a:buClr>
                  <a:srgbClr val="A50021"/>
                </a:buClr>
                <a:buFont typeface="Wingdings" pitchFamily="2" charset="2"/>
                <a:buChar char="ü"/>
                <a:defRPr/>
              </a:pPr>
              <a:endParaRPr lang="fa-I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43075" name="Rectangle 1091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3076" name="Rectangle 1092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776663"/>
            <a:ext cx="6400800" cy="1285875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7" name="Rectangle 1093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8" name="Rectangle 109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 dirty="0" smtClean="0"/>
              <a:t>دانشگاه کاشان- دانشکده مهندسی برق و کامپیوتر</a:t>
            </a:r>
            <a:endParaRPr lang="en-US" dirty="0"/>
          </a:p>
        </p:txBody>
      </p:sp>
      <p:sp>
        <p:nvSpPr>
          <p:cNvPr id="69" name="Rectangle 109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DF216745-793C-49F2-B240-3FF2E4C97B8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Rectangle 108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 dirty="0" smtClean="0"/>
              <a:t>دانشگاه کاشان- دانشکده مهندسی برق و کامپیوتر</a:t>
            </a:r>
            <a:endParaRPr lang="en-US" dirty="0"/>
          </a:p>
        </p:txBody>
      </p:sp>
      <p:sp>
        <p:nvSpPr>
          <p:cNvPr id="6" name="Rectangle 109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CF0C93-0EE1-401A-A645-DA1DC35FF25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95275"/>
            <a:ext cx="1943100" cy="5724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295275"/>
            <a:ext cx="5676900" cy="5724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Rectangle 108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 dirty="0" smtClean="0"/>
              <a:t>دانشگاه کاشان- دانشکده مهندسی برق و کامپیوتر</a:t>
            </a:r>
            <a:endParaRPr lang="en-US" dirty="0"/>
          </a:p>
        </p:txBody>
      </p:sp>
      <p:sp>
        <p:nvSpPr>
          <p:cNvPr id="6" name="Rectangle 109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F81C25-7406-4164-854A-56D0CDBD7A9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95275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/>
          <a:p>
            <a:pPr lvl="0"/>
            <a:endParaRPr lang="fa-IR" noProof="0" smtClean="0"/>
          </a:p>
        </p:txBody>
      </p:sp>
      <p:sp>
        <p:nvSpPr>
          <p:cNvPr id="5" name="Rectangle 108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9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 dirty="0" smtClean="0"/>
              <a:t>دانشگاه کاشان- دانشکده مهندسی برق و کامپیوتر</a:t>
            </a:r>
            <a:endParaRPr lang="en-US" dirty="0"/>
          </a:p>
        </p:txBody>
      </p:sp>
      <p:sp>
        <p:nvSpPr>
          <p:cNvPr id="7" name="Rectangle 109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47C87F-F823-476B-84D6-8D17F4E0DCC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95275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838200" y="1905000"/>
            <a:ext cx="7772400" cy="4114800"/>
          </a:xfrm>
        </p:spPr>
        <p:txBody>
          <a:bodyPr/>
          <a:lstStyle/>
          <a:p>
            <a:pPr lvl="0"/>
            <a:endParaRPr lang="fa-IR" noProof="0" smtClean="0"/>
          </a:p>
        </p:txBody>
      </p:sp>
      <p:sp>
        <p:nvSpPr>
          <p:cNvPr id="4" name="Rectangle 108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 dirty="0" smtClean="0"/>
              <a:t>دانشگاه کاشان- دانشکده مهندسی برق و کامپیوتر</a:t>
            </a:r>
            <a:endParaRPr lang="en-US" dirty="0"/>
          </a:p>
        </p:txBody>
      </p:sp>
      <p:sp>
        <p:nvSpPr>
          <p:cNvPr id="6" name="Rectangle 109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6958A6-E466-4938-BE07-A3B3B0A5767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fa-IR" dirty="0"/>
          </a:p>
        </p:txBody>
      </p:sp>
      <p:sp>
        <p:nvSpPr>
          <p:cNvPr id="4" name="Rectangle 108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0"/>
          <p:cNvSpPr>
            <a:spLocks noGrp="1" noChangeArrowheads="1"/>
          </p:cNvSpPr>
          <p:nvPr>
            <p:ph type="ftr" sz="quarter" idx="11"/>
          </p:nvPr>
        </p:nvSpPr>
        <p:spPr>
          <a:xfrm>
            <a:off x="2819400" y="6248400"/>
            <a:ext cx="3200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 dirty="0" smtClean="0"/>
              <a:t>دانشگاه کاشان- دانشکده مهندسی برق و کامپیوتر</a:t>
            </a:r>
            <a:endParaRPr lang="en-US" dirty="0"/>
          </a:p>
        </p:txBody>
      </p:sp>
      <p:sp>
        <p:nvSpPr>
          <p:cNvPr id="6" name="Rectangle 109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3C2DDB-ADD9-4DD8-9D3A-A992FD07995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8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 dirty="0" smtClean="0"/>
              <a:t>دانشگاه کاشان- دانشکده مهندسی برق و کامپیوتر</a:t>
            </a:r>
            <a:endParaRPr lang="en-US" dirty="0"/>
          </a:p>
        </p:txBody>
      </p:sp>
      <p:sp>
        <p:nvSpPr>
          <p:cNvPr id="6" name="Rectangle 109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A14113-A65E-4E72-855A-8E2EB0379E0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Rectangle 108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9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 dirty="0" smtClean="0"/>
              <a:t>دانشگاه کاشان- دانشکده مهندسی برق و کامپیوتر</a:t>
            </a:r>
            <a:endParaRPr lang="en-US" dirty="0"/>
          </a:p>
        </p:txBody>
      </p:sp>
      <p:sp>
        <p:nvSpPr>
          <p:cNvPr id="7" name="Rectangle 109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B41038-6415-458F-B74C-D30EF43D5D0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Rectangle 108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9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 dirty="0" smtClean="0"/>
              <a:t>دانشگاه کاشان- دانشکده مهندسی برق و کامپیوتر</a:t>
            </a:r>
            <a:endParaRPr lang="en-US" dirty="0"/>
          </a:p>
        </p:txBody>
      </p:sp>
      <p:sp>
        <p:nvSpPr>
          <p:cNvPr id="9" name="Rectangle 109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5306F1-E2F0-4731-A92A-367615DE8A7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Rectangle 108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9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 dirty="0" smtClean="0"/>
              <a:t>دانشگاه کاشان- دانشکده مهندسی برق و کامپیوتر</a:t>
            </a:r>
            <a:endParaRPr lang="en-US" dirty="0"/>
          </a:p>
        </p:txBody>
      </p:sp>
      <p:sp>
        <p:nvSpPr>
          <p:cNvPr id="5" name="Rectangle 109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485611-17B5-4D57-B8A4-C994AD5FF99B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8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9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 dirty="0" smtClean="0"/>
              <a:t>دانشگاه کاشان- دانشکده مهندسی برق و کامپیوتر</a:t>
            </a:r>
            <a:endParaRPr lang="en-US" dirty="0"/>
          </a:p>
        </p:txBody>
      </p:sp>
      <p:sp>
        <p:nvSpPr>
          <p:cNvPr id="4" name="Rectangle 109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D0A4EE-BF1A-4FD3-87C1-A89405F93C4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8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9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 dirty="0" smtClean="0"/>
              <a:t>دانشگاه کاشان- دانشکده مهندسی برق و کامپیوتر</a:t>
            </a:r>
            <a:endParaRPr lang="en-US" dirty="0"/>
          </a:p>
        </p:txBody>
      </p:sp>
      <p:sp>
        <p:nvSpPr>
          <p:cNvPr id="7" name="Rectangle 109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30B853-86D3-44AD-A43A-9C1A72D9083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a-I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8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9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 dirty="0" smtClean="0"/>
              <a:t>دانشگاه کاشان- دانشکده مهندسی برق و کامپیوتر</a:t>
            </a:r>
            <a:endParaRPr lang="en-US" dirty="0"/>
          </a:p>
        </p:txBody>
      </p:sp>
      <p:sp>
        <p:nvSpPr>
          <p:cNvPr id="7" name="Rectangle 109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E3143-98C8-4482-8674-D858338733F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41" name="Rectangle 1081" descr="60%"/>
          <p:cNvSpPr>
            <a:spLocks noChangeArrowheads="1"/>
          </p:cNvSpPr>
          <p:nvPr/>
        </p:nvSpPr>
        <p:spPr bwMode="ltGray">
          <a:xfrm>
            <a:off x="0" y="0"/>
            <a:ext cx="5791200" cy="152400"/>
          </a:xfrm>
          <a:prstGeom prst="rect">
            <a:avLst/>
          </a:prstGeom>
          <a:pattFill prst="pct60">
            <a:fgClr>
              <a:schemeClr val="folHlink"/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0">
              <a:spcBef>
                <a:spcPct val="50000"/>
              </a:spcBef>
              <a:buClr>
                <a:srgbClr val="A50021"/>
              </a:buClr>
              <a:buFont typeface="Wingdings" pitchFamily="2" charset="2"/>
              <a:buChar char="ü"/>
              <a:defRPr/>
            </a:pPr>
            <a:endParaRPr lang="fa-I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027" name="Group 1094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1034" name="Group 1027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1039" name="Group 1028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41989" name="Line 1029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1990" name="Line 1030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1991" name="Line 1031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1992" name="Line 1032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1993" name="Line 1033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1994" name="Line 1034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1995" name="Line 1035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1996" name="Line 1036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1997" name="Line 1037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1998" name="Line 1038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1999" name="Line 1039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00" name="Line 1040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01" name="Line 1041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02" name="Line 1042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03" name="Line 1043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04" name="Line 1044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05" name="Line 1045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06" name="Line 1046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07" name="Line 1047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08" name="Line 1048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09" name="Line 1049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10" name="Line 1050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</p:grpSp>
          <p:grpSp>
            <p:nvGrpSpPr>
              <p:cNvPr id="1040" name="Group 1051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42012" name="Line 1052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13" name="Line 1053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14" name="Line 1054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15" name="Line 1055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16" name="Line 1056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17" name="Line 1057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18" name="Line 1058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19" name="Line 1059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20" name="Line 1060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21" name="Line 1061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22" name="Line 1062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23" name="Line 1063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24" name="Line 1064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25" name="Line 1065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26" name="Line 1066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27" name="Line 1067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28" name="Line 1068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29" name="Line 1069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30" name="Line 1070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31" name="Line 1071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32" name="Line 1072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33" name="Line 1073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34" name="Line 1074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35" name="Line 1075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36" name="Line 1076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37" name="Line 1077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38" name="Line 1078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39" name="Line 1079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40" name="Line 1080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</p:grpSp>
        </p:grpSp>
        <p:grpSp>
          <p:nvGrpSpPr>
            <p:cNvPr id="1035" name="Group 1093"/>
            <p:cNvGrpSpPr>
              <a:grpSpLocks/>
            </p:cNvGrpSpPr>
            <p:nvPr userDrawn="1"/>
          </p:nvGrpSpPr>
          <p:grpSpPr bwMode="auto">
            <a:xfrm>
              <a:off x="4418" y="834"/>
              <a:ext cx="1102" cy="1364"/>
              <a:chOff x="4418" y="834"/>
              <a:chExt cx="1102" cy="1364"/>
            </a:xfrm>
          </p:grpSpPr>
          <p:sp>
            <p:nvSpPr>
              <p:cNvPr id="42044" name="Line 1084"/>
              <p:cNvSpPr>
                <a:spLocks noChangeShapeType="1"/>
              </p:cNvSpPr>
              <p:nvPr/>
            </p:nvSpPr>
            <p:spPr bwMode="ltGray">
              <a:xfrm rot="5400000" flipH="1">
                <a:off x="4772" y="1516"/>
                <a:ext cx="1364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2045" name="Line 1085"/>
              <p:cNvSpPr>
                <a:spLocks noChangeShapeType="1"/>
              </p:cNvSpPr>
              <p:nvPr/>
            </p:nvSpPr>
            <p:spPr bwMode="ltGray">
              <a:xfrm rot="5400000">
                <a:off x="4963" y="411"/>
                <a:ext cx="6" cy="10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2046" name="Arc 1086"/>
              <p:cNvSpPr>
                <a:spLocks/>
              </p:cNvSpPr>
              <p:nvPr/>
            </p:nvSpPr>
            <p:spPr bwMode="ltGray">
              <a:xfrm rot="5400000" flipH="1">
                <a:off x="5398" y="898"/>
                <a:ext cx="122" cy="122"/>
              </a:xfrm>
              <a:custGeom>
                <a:avLst/>
                <a:gdLst>
                  <a:gd name="G0" fmla="+- 21600 0 0"/>
                  <a:gd name="G1" fmla="+- 21600 0 0"/>
                  <a:gd name="G2" fmla="+- 21600 0 0"/>
                  <a:gd name="T0" fmla="*/ 22385 w 43200"/>
                  <a:gd name="T1" fmla="*/ 43186 h 43200"/>
                  <a:gd name="T2" fmla="*/ 43153 w 43200"/>
                  <a:gd name="T3" fmla="*/ 23020 h 43200"/>
                  <a:gd name="T4" fmla="*/ 21600 w 43200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200" h="43200" fill="none" extrusionOk="0">
                    <a:moveTo>
                      <a:pt x="22384" y="43185"/>
                    </a:moveTo>
                    <a:cubicBezTo>
                      <a:pt x="22123" y="43195"/>
                      <a:pt x="21861" y="43199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2073"/>
                      <a:pt x="43184" y="22547"/>
                      <a:pt x="43153" y="23020"/>
                    </a:cubicBezTo>
                  </a:path>
                  <a:path w="43200" h="43200" stroke="0" extrusionOk="0">
                    <a:moveTo>
                      <a:pt x="22384" y="43185"/>
                    </a:moveTo>
                    <a:cubicBezTo>
                      <a:pt x="22123" y="43195"/>
                      <a:pt x="21861" y="43199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2073"/>
                      <a:pt x="43184" y="22547"/>
                      <a:pt x="43153" y="23020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</p:grpSp>
      <p:sp>
        <p:nvSpPr>
          <p:cNvPr id="1028" name="Rectangle 1087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295275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Rectangle 1088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2049" name="Rectangle 108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>
              <a:spcBef>
                <a:spcPct val="0"/>
              </a:spcBef>
              <a:buClrTx/>
              <a:buFontTx/>
              <a:buNone/>
              <a:defRPr sz="1400">
                <a:effectLst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2050" name="Rectangle 109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>
              <a:spcBef>
                <a:spcPct val="0"/>
              </a:spcBef>
              <a:buClrTx/>
              <a:buFontTx/>
              <a:buNone/>
              <a:defRPr sz="1400">
                <a:effectLst/>
                <a:cs typeface="+mn-cs"/>
              </a:defRPr>
            </a:lvl1pPr>
          </a:lstStyle>
          <a:p>
            <a:pPr>
              <a:defRPr/>
            </a:pPr>
            <a:r>
              <a:rPr lang="fa-IR" dirty="0" smtClean="0"/>
              <a:t>دانشگاه کاشان- دانشکده مهندسی برق و کامپیوتر</a:t>
            </a:r>
            <a:endParaRPr lang="en-US" dirty="0"/>
          </a:p>
        </p:txBody>
      </p:sp>
      <p:sp>
        <p:nvSpPr>
          <p:cNvPr id="42051" name="Rectangle 109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0">
              <a:spcBef>
                <a:spcPct val="0"/>
              </a:spcBef>
              <a:buClrTx/>
              <a:buFontTx/>
              <a:buNone/>
              <a:defRPr sz="1800">
                <a:effectLst/>
                <a:cs typeface="Arial" pitchFamily="34" charset="0"/>
              </a:defRPr>
            </a:lvl1pPr>
          </a:lstStyle>
          <a:p>
            <a:pPr>
              <a:defRPr/>
            </a:pPr>
            <a:fld id="{79A917D3-18A1-46D9-ABB2-66F9A65EE42E}" type="slidenum">
              <a:rPr lang="ar-SA"/>
              <a:pPr>
                <a:defRPr/>
              </a:pPr>
              <a:t>‹#›</a:t>
            </a:fld>
            <a:endParaRPr lang="en-US"/>
          </a:p>
        </p:txBody>
      </p:sp>
      <p:sp>
        <p:nvSpPr>
          <p:cNvPr id="42052" name="Line 1092"/>
          <p:cNvSpPr>
            <a:spLocks noChangeShapeType="1"/>
          </p:cNvSpPr>
          <p:nvPr/>
        </p:nvSpPr>
        <p:spPr bwMode="ltGray">
          <a:xfrm>
            <a:off x="314325" y="0"/>
            <a:ext cx="0" cy="23622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rtl="0">
              <a:spcBef>
                <a:spcPct val="50000"/>
              </a:spcBef>
              <a:buClr>
                <a:srgbClr val="A50021"/>
              </a:buClr>
              <a:buFont typeface="Wingdings" pitchFamily="2" charset="2"/>
              <a:buChar char="ü"/>
              <a:defRPr/>
            </a:pPr>
            <a:endParaRPr lang="fa-I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0" r:id="rId1"/>
    <p:sldLayoutId id="2147484091" r:id="rId2"/>
    <p:sldLayoutId id="2147484079" r:id="rId3"/>
    <p:sldLayoutId id="2147484080" r:id="rId4"/>
    <p:sldLayoutId id="2147484081" r:id="rId5"/>
    <p:sldLayoutId id="2147484082" r:id="rId6"/>
    <p:sldLayoutId id="2147484083" r:id="rId7"/>
    <p:sldLayoutId id="2147484084" r:id="rId8"/>
    <p:sldLayoutId id="2147484085" r:id="rId9"/>
    <p:sldLayoutId id="2147484086" r:id="rId10"/>
    <p:sldLayoutId id="2147484087" r:id="rId11"/>
    <p:sldLayoutId id="2147484088" r:id="rId12"/>
    <p:sldLayoutId id="2147484089" r:id="rId13"/>
  </p:sldLayoutIdLst>
  <p:hf hdr="0" dt="0"/>
  <p:txStyles>
    <p:titleStyle>
      <a:lvl1pPr algn="r" rtl="1" eaLnBrk="0" fontAlgn="base" hangingPunct="0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+mj-lt"/>
          <a:ea typeface="+mj-ea"/>
          <a:cs typeface="+mj-cs"/>
        </a:defRPr>
      </a:lvl1pPr>
      <a:lvl2pPr algn="r" rtl="1" eaLnBrk="0" fontAlgn="base" hangingPunct="0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Tahoma" pitchFamily="34" charset="0"/>
          <a:cs typeface="Zar" pitchFamily="2" charset="-78"/>
        </a:defRPr>
      </a:lvl2pPr>
      <a:lvl3pPr algn="r" rtl="1" eaLnBrk="0" fontAlgn="base" hangingPunct="0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Tahoma" pitchFamily="34" charset="0"/>
          <a:cs typeface="Zar" pitchFamily="2" charset="-78"/>
        </a:defRPr>
      </a:lvl3pPr>
      <a:lvl4pPr algn="r" rtl="1" eaLnBrk="0" fontAlgn="base" hangingPunct="0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Tahoma" pitchFamily="34" charset="0"/>
          <a:cs typeface="Zar" pitchFamily="2" charset="-78"/>
        </a:defRPr>
      </a:lvl4pPr>
      <a:lvl5pPr algn="r" rtl="1" eaLnBrk="0" fontAlgn="base" hangingPunct="0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Tahoma" pitchFamily="34" charset="0"/>
          <a:cs typeface="Zar" pitchFamily="2" charset="-78"/>
        </a:defRPr>
      </a:lvl5pPr>
      <a:lvl6pPr marL="457200" algn="r" rtl="1" fontAlgn="base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Tahoma" pitchFamily="34" charset="0"/>
          <a:cs typeface="Zar" pitchFamily="2" charset="-78"/>
        </a:defRPr>
      </a:lvl6pPr>
      <a:lvl7pPr marL="914400" algn="r" rtl="1" fontAlgn="base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Tahoma" pitchFamily="34" charset="0"/>
          <a:cs typeface="Zar" pitchFamily="2" charset="-78"/>
        </a:defRPr>
      </a:lvl7pPr>
      <a:lvl8pPr marL="1371600" algn="r" rtl="1" fontAlgn="base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Tahoma" pitchFamily="34" charset="0"/>
          <a:cs typeface="Zar" pitchFamily="2" charset="-78"/>
        </a:defRPr>
      </a:lvl8pPr>
      <a:lvl9pPr marL="1828800" algn="r" rtl="1" fontAlgn="base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Tahoma" pitchFamily="34" charset="0"/>
          <a:cs typeface="Zar" pitchFamily="2" charset="-78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rgbClr val="0034DC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08113" y="1766888"/>
            <a:ext cx="6196012" cy="1223962"/>
          </a:xfrm>
        </p:spPr>
        <p:txBody>
          <a:bodyPr/>
          <a:lstStyle/>
          <a:p>
            <a:pPr algn="ctr" eaLnBrk="1" hangingPunct="1"/>
            <a:r>
              <a:rPr lang="fa-IR" sz="4000" dirty="0" smtClean="0">
                <a:cs typeface="B Zar" panose="00000400000000000000" pitchFamily="2" charset="-78"/>
              </a:rPr>
              <a:t>لیست </a:t>
            </a:r>
            <a:r>
              <a:rPr lang="fa-IR" sz="4000" dirty="0" smtClean="0">
                <a:cs typeface="B Zar" panose="00000400000000000000" pitchFamily="2" charset="-78"/>
              </a:rPr>
              <a:t>پیوندی</a:t>
            </a:r>
            <a:endParaRPr lang="en-US" sz="4000" dirty="0" smtClean="0">
              <a:cs typeface="B Zar" panose="00000400000000000000" pitchFamily="2" charset="-78"/>
            </a:endParaRPr>
          </a:p>
        </p:txBody>
      </p:sp>
      <p:sp>
        <p:nvSpPr>
          <p:cNvPr id="11267" name="Text Box 7"/>
          <p:cNvSpPr txBox="1">
            <a:spLocks noChangeArrowheads="1"/>
          </p:cNvSpPr>
          <p:nvPr/>
        </p:nvSpPr>
        <p:spPr bwMode="auto">
          <a:xfrm>
            <a:off x="723900" y="5594350"/>
            <a:ext cx="4948238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rIns="0">
            <a:spAutoFit/>
          </a:bodyPr>
          <a:lstStyle/>
          <a:p>
            <a:pPr algn="l" defTabSz="762000">
              <a:spcBef>
                <a:spcPct val="50000"/>
              </a:spcBef>
              <a:buClr>
                <a:srgbClr val="A50021"/>
              </a:buClr>
              <a:buFont typeface="Wingdings" pitchFamily="2" charset="2"/>
              <a:buNone/>
            </a:pPr>
            <a:r>
              <a:rPr lang="fa-IR" sz="1800" dirty="0" smtClean="0">
                <a:cs typeface="B Nazanin" panose="00000400000000000000" pitchFamily="2" charset="-78"/>
              </a:rPr>
              <a:t>دانشگاه کاشان- دانشکده مهندسی برق و کامپیوتر</a:t>
            </a:r>
            <a:endParaRPr lang="en-GB" sz="1800" dirty="0">
              <a:cs typeface="B Nazanin" panose="00000400000000000000" pitchFamily="2" charset="-78"/>
            </a:endParaRPr>
          </a:p>
        </p:txBody>
      </p:sp>
      <p:sp>
        <p:nvSpPr>
          <p:cNvPr id="11268" name="Rectangle 13"/>
          <p:cNvSpPr>
            <a:spLocks noChangeArrowheads="1"/>
          </p:cNvSpPr>
          <p:nvPr/>
        </p:nvSpPr>
        <p:spPr bwMode="auto">
          <a:xfrm>
            <a:off x="1804988" y="3839489"/>
            <a:ext cx="5402262" cy="156042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rIns="0" bIns="0" anchor="ctr"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fa-IR" sz="2400" b="1" dirty="0" smtClean="0">
                <a:solidFill>
                  <a:srgbClr val="0034DC"/>
                </a:solidFill>
                <a:cs typeface="B Zar" panose="00000400000000000000" pitchFamily="2" charset="-78"/>
              </a:rPr>
              <a:t>سید مهدی وحیدی پور</a:t>
            </a:r>
          </a:p>
          <a:p>
            <a:pPr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endParaRPr lang="fa-IR" sz="2400" b="1" dirty="0">
              <a:solidFill>
                <a:srgbClr val="0034DC"/>
              </a:solidFill>
              <a:cs typeface="Zar" pitchFamily="2" charset="-78"/>
            </a:endParaRPr>
          </a:p>
          <a:p>
            <a:pPr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fa-IR" sz="1800" b="1" dirty="0" smtClean="0">
                <a:solidFill>
                  <a:srgbClr val="0034DC"/>
                </a:solidFill>
                <a:cs typeface="B Zar" panose="00000400000000000000" pitchFamily="2" charset="-78"/>
              </a:rPr>
              <a:t>با تشکر از دکتر جواد سلیمی</a:t>
            </a:r>
            <a:endParaRPr lang="en-US" sz="1800" b="1" dirty="0">
              <a:solidFill>
                <a:srgbClr val="0034DC"/>
              </a:solidFill>
              <a:cs typeface="B Zar" panose="00000400000000000000" pitchFamily="2" charset="-78"/>
            </a:endParaRPr>
          </a:p>
          <a:p>
            <a:pPr algn="l">
              <a:spcBef>
                <a:spcPct val="20000"/>
              </a:spcBef>
              <a:buClr>
                <a:schemeClr val="hlink"/>
              </a:buClr>
            </a:pPr>
            <a:endParaRPr lang="en-US" sz="2000" dirty="0">
              <a:solidFill>
                <a:srgbClr val="0034DC"/>
              </a:solidFill>
              <a:cs typeface="Zar" pitchFamily="2" charset="-7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2385" y="138035"/>
            <a:ext cx="19050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0152921"/>
      </p:ext>
    </p:extLst>
  </p:cSld>
  <p:clrMapOvr>
    <a:masterClrMapping/>
  </p:clrMapOvr>
  <p:transition advClick="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307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613" y="1196975"/>
            <a:ext cx="8226425" cy="4497388"/>
          </a:xfrm>
        </p:spPr>
        <p:txBody>
          <a:bodyPr/>
          <a:lstStyle/>
          <a:p>
            <a:pPr lvl="1" algn="l" rtl="0">
              <a:buFont typeface="Wingdings" pitchFamily="2" charset="2"/>
              <a:buNone/>
            </a:pPr>
            <a:r>
              <a:rPr lang="en-US" altLang="zh-TW" sz="2400" i="1" dirty="0" smtClean="0">
                <a:solidFill>
                  <a:schemeClr val="tx2"/>
                </a:solidFill>
                <a:effectLst/>
                <a:cs typeface="B Zar" panose="00000400000000000000" pitchFamily="2" charset="-78"/>
              </a:rPr>
              <a:t>e</a:t>
            </a:r>
            <a:r>
              <a:rPr lang="en-US" altLang="zh-TW" sz="2400" dirty="0" smtClean="0">
                <a:solidFill>
                  <a:schemeClr val="tx2"/>
                </a:solidFill>
                <a:effectLst/>
                <a:cs typeface="B Zar" panose="00000400000000000000" pitchFamily="2" charset="-78"/>
              </a:rPr>
              <a:t>(</a:t>
            </a:r>
            <a:r>
              <a:rPr lang="en-US" altLang="zh-TW" sz="2400" i="1" dirty="0" smtClean="0">
                <a:solidFill>
                  <a:schemeClr val="tx2"/>
                </a:solidFill>
                <a:effectLst/>
                <a:cs typeface="B Zar" panose="00000400000000000000" pitchFamily="2" charset="-78"/>
              </a:rPr>
              <a:t>x</a:t>
            </a:r>
            <a:r>
              <a:rPr lang="en-US" altLang="zh-TW" sz="2400" dirty="0">
                <a:solidFill>
                  <a:schemeClr val="tx2"/>
                </a:solidFill>
                <a:effectLst/>
                <a:cs typeface="B Zar" panose="00000400000000000000" pitchFamily="2" charset="-78"/>
              </a:rPr>
              <a:t>) = </a:t>
            </a:r>
            <a:r>
              <a:rPr lang="en-US" altLang="zh-TW" sz="2400" i="1" dirty="0">
                <a:solidFill>
                  <a:schemeClr val="tx2"/>
                </a:solidFill>
                <a:effectLst/>
                <a:cs typeface="B Zar" panose="00000400000000000000" pitchFamily="2" charset="-78"/>
              </a:rPr>
              <a:t>a</a:t>
            </a:r>
            <a:r>
              <a:rPr lang="en-US" altLang="zh-TW" sz="2400" dirty="0">
                <a:solidFill>
                  <a:schemeClr val="tx2"/>
                </a:solidFill>
                <a:effectLst/>
                <a:cs typeface="B Zar" panose="00000400000000000000" pitchFamily="2" charset="-78"/>
              </a:rPr>
              <a:t>(</a:t>
            </a:r>
            <a:r>
              <a:rPr lang="en-US" altLang="zh-TW" sz="2400" i="1" dirty="0">
                <a:solidFill>
                  <a:schemeClr val="tx2"/>
                </a:solidFill>
                <a:effectLst/>
                <a:cs typeface="B Zar" panose="00000400000000000000" pitchFamily="2" charset="-78"/>
              </a:rPr>
              <a:t>x</a:t>
            </a:r>
            <a:r>
              <a:rPr lang="en-US" altLang="zh-TW" sz="2400" dirty="0">
                <a:solidFill>
                  <a:schemeClr val="tx2"/>
                </a:solidFill>
                <a:effectLst/>
                <a:cs typeface="B Zar" panose="00000400000000000000" pitchFamily="2" charset="-78"/>
              </a:rPr>
              <a:t>) * </a:t>
            </a:r>
            <a:r>
              <a:rPr lang="en-US" altLang="zh-TW" sz="2400" i="1" dirty="0">
                <a:solidFill>
                  <a:schemeClr val="tx2"/>
                </a:solidFill>
                <a:effectLst/>
                <a:cs typeface="B Zar" panose="00000400000000000000" pitchFamily="2" charset="-78"/>
              </a:rPr>
              <a:t>b</a:t>
            </a:r>
            <a:r>
              <a:rPr lang="en-US" altLang="zh-TW" sz="2400" dirty="0">
                <a:solidFill>
                  <a:schemeClr val="tx2"/>
                </a:solidFill>
                <a:effectLst/>
                <a:cs typeface="B Zar" panose="00000400000000000000" pitchFamily="2" charset="-78"/>
              </a:rPr>
              <a:t>(</a:t>
            </a:r>
            <a:r>
              <a:rPr lang="en-US" altLang="zh-TW" sz="2400" i="1" dirty="0">
                <a:solidFill>
                  <a:schemeClr val="tx2"/>
                </a:solidFill>
                <a:effectLst/>
                <a:cs typeface="B Zar" panose="00000400000000000000" pitchFamily="2" charset="-78"/>
              </a:rPr>
              <a:t>x</a:t>
            </a:r>
            <a:r>
              <a:rPr lang="en-US" altLang="zh-TW" sz="2400" dirty="0">
                <a:solidFill>
                  <a:schemeClr val="tx2"/>
                </a:solidFill>
                <a:effectLst/>
                <a:cs typeface="B Zar" panose="00000400000000000000" pitchFamily="2" charset="-78"/>
              </a:rPr>
              <a:t>) + </a:t>
            </a:r>
            <a:r>
              <a:rPr lang="en-US" altLang="zh-TW" sz="2400" i="1" dirty="0">
                <a:solidFill>
                  <a:schemeClr val="tx2"/>
                </a:solidFill>
                <a:effectLst/>
                <a:cs typeface="B Zar" panose="00000400000000000000" pitchFamily="2" charset="-78"/>
              </a:rPr>
              <a:t>d</a:t>
            </a:r>
            <a:r>
              <a:rPr lang="en-US" altLang="zh-TW" sz="2400" dirty="0">
                <a:solidFill>
                  <a:schemeClr val="tx2"/>
                </a:solidFill>
                <a:effectLst/>
                <a:cs typeface="B Zar" panose="00000400000000000000" pitchFamily="2" charset="-78"/>
              </a:rPr>
              <a:t>(</a:t>
            </a:r>
            <a:r>
              <a:rPr lang="en-US" altLang="zh-TW" sz="2400" i="1" dirty="0">
                <a:solidFill>
                  <a:schemeClr val="tx2"/>
                </a:solidFill>
                <a:effectLst/>
                <a:cs typeface="B Zar" panose="00000400000000000000" pitchFamily="2" charset="-78"/>
              </a:rPr>
              <a:t>x</a:t>
            </a:r>
            <a:r>
              <a:rPr lang="en-US" altLang="zh-TW" sz="2400" dirty="0">
                <a:solidFill>
                  <a:schemeClr val="tx2"/>
                </a:solidFill>
                <a:effectLst/>
                <a:cs typeface="B Zar" panose="00000400000000000000" pitchFamily="2" charset="-78"/>
              </a:rPr>
              <a:t>)</a:t>
            </a:r>
          </a:p>
          <a:p>
            <a:pPr lvl="1" algn="l" rtl="0">
              <a:buFont typeface="Wingdings" pitchFamily="2" charset="2"/>
              <a:buNone/>
            </a:pPr>
            <a:r>
              <a:rPr lang="en-US" altLang="zh-TW" sz="2400" dirty="0" err="1">
                <a:effectLst/>
                <a:cs typeface="B Zar" panose="00000400000000000000" pitchFamily="2" charset="-78"/>
              </a:rPr>
              <a:t>poly_pointer</a:t>
            </a:r>
            <a:r>
              <a:rPr lang="en-US" altLang="zh-TW" sz="2400" dirty="0">
                <a:effectLst/>
                <a:cs typeface="B Zar" panose="00000400000000000000" pitchFamily="2" charset="-78"/>
              </a:rPr>
              <a:t> a, b, d, e;</a:t>
            </a:r>
          </a:p>
          <a:p>
            <a:pPr lvl="1" algn="l" rtl="0">
              <a:buFont typeface="Wingdings" pitchFamily="2" charset="2"/>
              <a:buNone/>
            </a:pPr>
            <a:r>
              <a:rPr lang="en-US" altLang="zh-TW" sz="2400" dirty="0">
                <a:effectLst/>
                <a:cs typeface="B Zar" panose="00000400000000000000" pitchFamily="2" charset="-78"/>
              </a:rPr>
              <a:t>...</a:t>
            </a:r>
          </a:p>
          <a:p>
            <a:pPr lvl="1" algn="l" rtl="0">
              <a:buFont typeface="Wingdings" pitchFamily="2" charset="2"/>
              <a:buNone/>
            </a:pPr>
            <a:r>
              <a:rPr lang="en-US" altLang="zh-TW" sz="2400" dirty="0">
                <a:effectLst/>
                <a:cs typeface="B Zar" panose="00000400000000000000" pitchFamily="2" charset="-78"/>
              </a:rPr>
              <a:t>a = </a:t>
            </a:r>
            <a:r>
              <a:rPr lang="en-US" altLang="zh-TW" sz="2400" dirty="0" err="1">
                <a:effectLst/>
                <a:cs typeface="B Zar" panose="00000400000000000000" pitchFamily="2" charset="-78"/>
              </a:rPr>
              <a:t>read_poly</a:t>
            </a:r>
            <a:r>
              <a:rPr lang="en-US" altLang="zh-TW" sz="2400" dirty="0">
                <a:effectLst/>
                <a:cs typeface="B Zar" panose="00000400000000000000" pitchFamily="2" charset="-78"/>
              </a:rPr>
              <a:t>();</a:t>
            </a:r>
          </a:p>
          <a:p>
            <a:pPr lvl="1" algn="l" rtl="0">
              <a:buFont typeface="Wingdings" pitchFamily="2" charset="2"/>
              <a:buNone/>
            </a:pPr>
            <a:r>
              <a:rPr lang="en-US" altLang="zh-TW" sz="2400" dirty="0">
                <a:effectLst/>
                <a:cs typeface="B Zar" panose="00000400000000000000" pitchFamily="2" charset="-78"/>
              </a:rPr>
              <a:t>b = </a:t>
            </a:r>
            <a:r>
              <a:rPr lang="en-US" altLang="zh-TW" sz="2400" dirty="0" err="1">
                <a:effectLst/>
                <a:cs typeface="B Zar" panose="00000400000000000000" pitchFamily="2" charset="-78"/>
              </a:rPr>
              <a:t>read_poly</a:t>
            </a:r>
            <a:r>
              <a:rPr lang="en-US" altLang="zh-TW" sz="2400" dirty="0">
                <a:effectLst/>
                <a:cs typeface="B Zar" panose="00000400000000000000" pitchFamily="2" charset="-78"/>
              </a:rPr>
              <a:t>();</a:t>
            </a:r>
          </a:p>
          <a:p>
            <a:pPr lvl="1" algn="l" rtl="0">
              <a:buFont typeface="Wingdings" pitchFamily="2" charset="2"/>
              <a:buNone/>
            </a:pPr>
            <a:r>
              <a:rPr lang="en-US" altLang="zh-TW" sz="2400" dirty="0">
                <a:effectLst/>
                <a:cs typeface="B Zar" panose="00000400000000000000" pitchFamily="2" charset="-78"/>
              </a:rPr>
              <a:t>d = </a:t>
            </a:r>
            <a:r>
              <a:rPr lang="en-US" altLang="zh-TW" sz="2400" dirty="0" err="1">
                <a:effectLst/>
                <a:cs typeface="B Zar" panose="00000400000000000000" pitchFamily="2" charset="-78"/>
              </a:rPr>
              <a:t>read_poly</a:t>
            </a:r>
            <a:r>
              <a:rPr lang="en-US" altLang="zh-TW" sz="2400" dirty="0">
                <a:effectLst/>
                <a:cs typeface="B Zar" panose="00000400000000000000" pitchFamily="2" charset="-78"/>
              </a:rPr>
              <a:t>();</a:t>
            </a:r>
          </a:p>
          <a:p>
            <a:pPr lvl="1" algn="l" rtl="0">
              <a:buFont typeface="Wingdings" pitchFamily="2" charset="2"/>
              <a:buNone/>
            </a:pPr>
            <a:r>
              <a:rPr lang="en-US" altLang="zh-TW" sz="2400" dirty="0">
                <a:effectLst/>
                <a:cs typeface="B Zar" panose="00000400000000000000" pitchFamily="2" charset="-78"/>
              </a:rPr>
              <a:t>temp = </a:t>
            </a:r>
            <a:r>
              <a:rPr lang="en-US" altLang="zh-TW" sz="2400" dirty="0" err="1">
                <a:effectLst/>
                <a:cs typeface="B Zar" panose="00000400000000000000" pitchFamily="2" charset="-78"/>
              </a:rPr>
              <a:t>pmult</a:t>
            </a:r>
            <a:r>
              <a:rPr lang="en-US" altLang="zh-TW" sz="2400" dirty="0">
                <a:effectLst/>
                <a:cs typeface="B Zar" panose="00000400000000000000" pitchFamily="2" charset="-78"/>
              </a:rPr>
              <a:t>(a, b);</a:t>
            </a:r>
          </a:p>
          <a:p>
            <a:pPr lvl="1" algn="l" rtl="0">
              <a:buFont typeface="Wingdings" pitchFamily="2" charset="2"/>
              <a:buNone/>
            </a:pPr>
            <a:r>
              <a:rPr lang="en-US" altLang="zh-TW" sz="2400" dirty="0">
                <a:effectLst/>
                <a:cs typeface="B Zar" panose="00000400000000000000" pitchFamily="2" charset="-78"/>
              </a:rPr>
              <a:t>e = </a:t>
            </a:r>
            <a:r>
              <a:rPr lang="en-US" altLang="zh-TW" sz="2400" dirty="0" err="1">
                <a:effectLst/>
                <a:cs typeface="B Zar" panose="00000400000000000000" pitchFamily="2" charset="-78"/>
              </a:rPr>
              <a:t>padd</a:t>
            </a:r>
            <a:r>
              <a:rPr lang="en-US" altLang="zh-TW" sz="2400" dirty="0">
                <a:effectLst/>
                <a:cs typeface="B Zar" panose="00000400000000000000" pitchFamily="2" charset="-78"/>
              </a:rPr>
              <a:t>(</a:t>
            </a:r>
            <a:r>
              <a:rPr lang="en-US" altLang="zh-TW" sz="2400" u="sng" dirty="0">
                <a:effectLst/>
                <a:cs typeface="B Zar" panose="00000400000000000000" pitchFamily="2" charset="-78"/>
              </a:rPr>
              <a:t>temp</a:t>
            </a:r>
            <a:r>
              <a:rPr lang="en-US" altLang="zh-TW" sz="2400" dirty="0">
                <a:effectLst/>
                <a:cs typeface="B Zar" panose="00000400000000000000" pitchFamily="2" charset="-78"/>
              </a:rPr>
              <a:t>, d);</a:t>
            </a:r>
          </a:p>
          <a:p>
            <a:pPr lvl="1" algn="l" rtl="0">
              <a:buFont typeface="Wingdings" pitchFamily="2" charset="2"/>
              <a:buNone/>
            </a:pPr>
            <a:r>
              <a:rPr lang="en-US" altLang="zh-TW" sz="2400" dirty="0" err="1">
                <a:effectLst/>
                <a:cs typeface="B Zar" panose="00000400000000000000" pitchFamily="2" charset="-78"/>
              </a:rPr>
              <a:t>print_poly</a:t>
            </a:r>
            <a:r>
              <a:rPr lang="en-US" altLang="zh-TW" sz="2400" dirty="0">
                <a:effectLst/>
                <a:cs typeface="B Zar" panose="00000400000000000000" pitchFamily="2" charset="-78"/>
              </a:rPr>
              <a:t>(e);</a:t>
            </a:r>
          </a:p>
        </p:txBody>
      </p:sp>
      <p:sp>
        <p:nvSpPr>
          <p:cNvPr id="52229" name="Rectangle 5"/>
          <p:cNvSpPr>
            <a:spLocks noChangeArrowheads="1"/>
          </p:cNvSpPr>
          <p:nvPr/>
        </p:nvSpPr>
        <p:spPr bwMode="auto">
          <a:xfrm>
            <a:off x="5991225" y="1773238"/>
            <a:ext cx="2901950" cy="22955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l" defTabSz="762000" rtl="0">
              <a:lnSpc>
                <a:spcPct val="80000"/>
              </a:lnSpc>
              <a:spcBef>
                <a:spcPct val="50000"/>
              </a:spcBef>
            </a:pPr>
            <a:r>
              <a:rPr lang="en-US" altLang="zh-TW" sz="2400">
                <a:cs typeface="B Zar" panose="00000400000000000000" pitchFamily="2" charset="-78"/>
              </a:rPr>
              <a:t>read_poly()</a:t>
            </a:r>
          </a:p>
          <a:p>
            <a:pPr algn="l" defTabSz="762000" rtl="0">
              <a:lnSpc>
                <a:spcPct val="80000"/>
              </a:lnSpc>
              <a:spcBef>
                <a:spcPct val="50000"/>
              </a:spcBef>
            </a:pPr>
            <a:r>
              <a:rPr lang="en-US" altLang="zh-TW" sz="2400">
                <a:cs typeface="B Zar" panose="00000400000000000000" pitchFamily="2" charset="-78"/>
              </a:rPr>
              <a:t>print_poly()</a:t>
            </a:r>
          </a:p>
          <a:p>
            <a:pPr algn="l" defTabSz="762000" rtl="0">
              <a:lnSpc>
                <a:spcPct val="80000"/>
              </a:lnSpc>
              <a:spcBef>
                <a:spcPct val="50000"/>
              </a:spcBef>
            </a:pPr>
            <a:r>
              <a:rPr lang="en-US" altLang="zh-TW" sz="2400">
                <a:cs typeface="B Zar" panose="00000400000000000000" pitchFamily="2" charset="-78"/>
              </a:rPr>
              <a:t>padd()</a:t>
            </a:r>
          </a:p>
          <a:p>
            <a:pPr algn="l" defTabSz="762000" rtl="0">
              <a:lnSpc>
                <a:spcPct val="80000"/>
              </a:lnSpc>
              <a:spcBef>
                <a:spcPct val="50000"/>
              </a:spcBef>
            </a:pPr>
            <a:r>
              <a:rPr lang="en-US" altLang="zh-TW" sz="2400">
                <a:cs typeface="B Zar" panose="00000400000000000000" pitchFamily="2" charset="-78"/>
              </a:rPr>
              <a:t>psub()</a:t>
            </a:r>
          </a:p>
          <a:p>
            <a:pPr algn="l" defTabSz="762000" rtl="0">
              <a:lnSpc>
                <a:spcPct val="80000"/>
              </a:lnSpc>
              <a:spcBef>
                <a:spcPct val="50000"/>
              </a:spcBef>
            </a:pPr>
            <a:r>
              <a:rPr lang="en-US" altLang="zh-TW" sz="2400">
                <a:cs typeface="B Zar" panose="00000400000000000000" pitchFamily="2" charset="-78"/>
              </a:rPr>
              <a:t>pmult()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Zar" panose="00000400000000000000" pitchFamily="2" charset="-78"/>
              </a:rPr>
              <a:t>چند جمله اي ها</a:t>
            </a:r>
            <a:endParaRPr lang="fa-IR" dirty="0">
              <a:cs typeface="B Zar" panose="00000400000000000000" pitchFamily="2" charset="-78"/>
            </a:endParaRPr>
          </a:p>
        </p:txBody>
      </p:sp>
      <p:sp>
        <p:nvSpPr>
          <p:cNvPr id="8" name="Rounded Rectangular Callout 7"/>
          <p:cNvSpPr/>
          <p:nvPr/>
        </p:nvSpPr>
        <p:spPr bwMode="auto">
          <a:xfrm>
            <a:off x="4550988" y="4644572"/>
            <a:ext cx="3591525" cy="1328023"/>
          </a:xfrm>
          <a:prstGeom prst="wedgeRoundRectCallout">
            <a:avLst>
              <a:gd name="adj1" fmla="val -80125"/>
              <a:gd name="adj2" fmla="val -52836"/>
              <a:gd name="adj3" fmla="val 16667"/>
            </a:avLst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  <a:spAutoFit/>
          </a:bodyPr>
          <a:lstStyle/>
          <a:p>
            <a:pPr algn="just">
              <a:spcBef>
                <a:spcPct val="50000"/>
              </a:spcBef>
              <a:buClr>
                <a:srgbClr val="A50021"/>
              </a:buClr>
            </a:pPr>
            <a:r>
              <a:rPr lang="en-US" altLang="zh-TW" sz="1800" dirty="0" smtClean="0">
                <a:latin typeface="Times New Roman" pitchFamily="18" charset="0"/>
                <a:cs typeface="B Zar" panose="00000400000000000000" pitchFamily="2" charset="-78"/>
              </a:rPr>
              <a:t>temp</a:t>
            </a:r>
            <a:r>
              <a:rPr lang="fa-IR" altLang="zh-TW" sz="1800" dirty="0" smtClean="0">
                <a:latin typeface="Times New Roman" pitchFamily="18" charset="0"/>
                <a:cs typeface="B Zar" panose="00000400000000000000" pitchFamily="2" charset="-78"/>
              </a:rPr>
              <a:t> براي ذخيره يک مقدار مياني  استفاده شده است با بازگرداندن گره هاي اين چند جمله اي مي توان از گره هاي آن براي نگهداري چندجمله ايهاي ديگر استفاده کرد.</a:t>
            </a:r>
            <a:endParaRPr lang="en-US" altLang="zh-TW" sz="1800" dirty="0" smtClean="0">
              <a:latin typeface="Times New Roman" pitchFamily="18" charset="0"/>
              <a:cs typeface="B Zar" panose="00000400000000000000" pitchFamily="2" charset="-78"/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819400" y="6248400"/>
            <a:ext cx="3200400" cy="457200"/>
          </a:xfrm>
        </p:spPr>
        <p:txBody>
          <a:bodyPr/>
          <a:lstStyle/>
          <a:p>
            <a:pPr>
              <a:defRPr/>
            </a:pPr>
            <a:r>
              <a:rPr lang="fa-IR" dirty="0" smtClean="0">
                <a:cs typeface="B Zar" panose="00000400000000000000" pitchFamily="2" charset="-78"/>
              </a:rPr>
              <a:t>دانشگاه کاشان- دانشکده مهندسی برق و کامپیوتر</a:t>
            </a:r>
            <a:endParaRPr lang="en-US" dirty="0">
              <a:cs typeface="B Zar" panose="000004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0127" y="1486581"/>
            <a:ext cx="8226425" cy="4967287"/>
          </a:xfrm>
        </p:spPr>
        <p:txBody>
          <a:bodyPr/>
          <a:lstStyle/>
          <a:p>
            <a:pPr algn="r"/>
            <a:r>
              <a:rPr lang="fa-IR" altLang="zh-TW" sz="2800" dirty="0" smtClean="0">
                <a:cs typeface="B Zar" panose="00000400000000000000" pitchFamily="2" charset="-78"/>
              </a:rPr>
              <a:t>حذف يک چند جمله اي</a:t>
            </a:r>
            <a:endParaRPr lang="en-US" altLang="zh-TW" sz="2800" dirty="0">
              <a:cs typeface="B Zar" panose="00000400000000000000" pitchFamily="2" charset="-78"/>
            </a:endParaRPr>
          </a:p>
          <a:p>
            <a:pPr lvl="1" algn="l" rtl="0">
              <a:buFont typeface="Wingdings" pitchFamily="2" charset="2"/>
              <a:buNone/>
            </a:pPr>
            <a:r>
              <a:rPr lang="en-US" altLang="zh-TW" sz="2400" dirty="0" smtClean="0">
                <a:cs typeface="B Zar" panose="00000400000000000000" pitchFamily="2" charset="-78"/>
              </a:rPr>
              <a:t>void </a:t>
            </a:r>
            <a:r>
              <a:rPr lang="en-US" altLang="zh-TW" sz="2400" dirty="0">
                <a:cs typeface="B Zar" panose="00000400000000000000" pitchFamily="2" charset="-78"/>
              </a:rPr>
              <a:t>erase (</a:t>
            </a:r>
            <a:r>
              <a:rPr lang="en-US" altLang="zh-TW" sz="2400" dirty="0" err="1">
                <a:cs typeface="B Zar" panose="00000400000000000000" pitchFamily="2" charset="-78"/>
              </a:rPr>
              <a:t>poly_pointer</a:t>
            </a:r>
            <a:r>
              <a:rPr lang="en-US" altLang="zh-TW" sz="2400" dirty="0">
                <a:cs typeface="B Zar" panose="00000400000000000000" pitchFamily="2" charset="-78"/>
              </a:rPr>
              <a:t> *</a:t>
            </a:r>
            <a:r>
              <a:rPr lang="en-US" altLang="zh-TW" sz="2400" dirty="0" err="1">
                <a:cs typeface="B Zar" panose="00000400000000000000" pitchFamily="2" charset="-78"/>
              </a:rPr>
              <a:t>ptr</a:t>
            </a:r>
            <a:r>
              <a:rPr lang="en-US" altLang="zh-TW" sz="2400" dirty="0">
                <a:cs typeface="B Zar" panose="00000400000000000000" pitchFamily="2" charset="-78"/>
              </a:rPr>
              <a:t>){</a:t>
            </a:r>
          </a:p>
          <a:p>
            <a:pPr lvl="1" algn="l" rtl="0">
              <a:buFont typeface="Wingdings" pitchFamily="2" charset="2"/>
              <a:buNone/>
            </a:pPr>
            <a:r>
              <a:rPr lang="en-US" altLang="zh-TW" sz="2400" dirty="0">
                <a:cs typeface="B Zar" panose="00000400000000000000" pitchFamily="2" charset="-78"/>
              </a:rPr>
              <a:t>/* erase the polynomial pointed to by </a:t>
            </a:r>
            <a:r>
              <a:rPr lang="en-US" altLang="zh-TW" sz="2400" dirty="0" err="1">
                <a:cs typeface="B Zar" panose="00000400000000000000" pitchFamily="2" charset="-78"/>
              </a:rPr>
              <a:t>ptr</a:t>
            </a:r>
            <a:r>
              <a:rPr lang="en-US" altLang="zh-TW" sz="2400" dirty="0">
                <a:cs typeface="B Zar" panose="00000400000000000000" pitchFamily="2" charset="-78"/>
              </a:rPr>
              <a:t> */</a:t>
            </a:r>
          </a:p>
          <a:p>
            <a:pPr lvl="1" algn="l" rtl="0">
              <a:buFont typeface="Wingdings" pitchFamily="2" charset="2"/>
              <a:buNone/>
            </a:pPr>
            <a:r>
              <a:rPr lang="en-US" altLang="zh-TW" sz="2400" dirty="0">
                <a:cs typeface="B Zar" panose="00000400000000000000" pitchFamily="2" charset="-78"/>
              </a:rPr>
              <a:t>	</a:t>
            </a:r>
            <a:r>
              <a:rPr lang="en-US" altLang="zh-TW" sz="2400" dirty="0" err="1">
                <a:cs typeface="B Zar" panose="00000400000000000000" pitchFamily="2" charset="-78"/>
              </a:rPr>
              <a:t>poly_pointer</a:t>
            </a:r>
            <a:r>
              <a:rPr lang="en-US" altLang="zh-TW" sz="2400" dirty="0">
                <a:cs typeface="B Zar" panose="00000400000000000000" pitchFamily="2" charset="-78"/>
              </a:rPr>
              <a:t> temp;</a:t>
            </a:r>
          </a:p>
          <a:p>
            <a:pPr lvl="1" algn="l" rtl="0">
              <a:buFont typeface="Wingdings" pitchFamily="2" charset="2"/>
              <a:buNone/>
            </a:pPr>
            <a:r>
              <a:rPr lang="en-US" altLang="zh-TW" sz="2400" dirty="0">
                <a:cs typeface="B Zar" panose="00000400000000000000" pitchFamily="2" charset="-78"/>
              </a:rPr>
              <a:t>	while ( *</a:t>
            </a:r>
            <a:r>
              <a:rPr lang="en-US" altLang="zh-TW" sz="2400" dirty="0" err="1">
                <a:cs typeface="B Zar" panose="00000400000000000000" pitchFamily="2" charset="-78"/>
              </a:rPr>
              <a:t>ptr</a:t>
            </a:r>
            <a:r>
              <a:rPr lang="en-US" altLang="zh-TW" sz="2400" dirty="0">
                <a:cs typeface="B Zar" panose="00000400000000000000" pitchFamily="2" charset="-78"/>
              </a:rPr>
              <a:t>){</a:t>
            </a:r>
          </a:p>
          <a:p>
            <a:pPr lvl="1" algn="l" rtl="0">
              <a:buFont typeface="Wingdings" pitchFamily="2" charset="2"/>
              <a:buNone/>
            </a:pPr>
            <a:r>
              <a:rPr lang="en-US" altLang="zh-TW" sz="2400" dirty="0">
                <a:cs typeface="B Zar" panose="00000400000000000000" pitchFamily="2" charset="-78"/>
              </a:rPr>
              <a:t>		temp = *</a:t>
            </a:r>
            <a:r>
              <a:rPr lang="en-US" altLang="zh-TW" sz="2400" dirty="0" err="1">
                <a:cs typeface="B Zar" panose="00000400000000000000" pitchFamily="2" charset="-78"/>
              </a:rPr>
              <a:t>ptr</a:t>
            </a:r>
            <a:r>
              <a:rPr lang="en-US" altLang="zh-TW" sz="2400" dirty="0">
                <a:cs typeface="B Zar" panose="00000400000000000000" pitchFamily="2" charset="-78"/>
              </a:rPr>
              <a:t>;</a:t>
            </a:r>
          </a:p>
          <a:p>
            <a:pPr lvl="1" algn="l" rtl="0">
              <a:buFont typeface="Wingdings" pitchFamily="2" charset="2"/>
              <a:buNone/>
            </a:pPr>
            <a:r>
              <a:rPr lang="en-US" altLang="zh-TW" sz="2400" dirty="0">
                <a:cs typeface="B Zar" panose="00000400000000000000" pitchFamily="2" charset="-78"/>
              </a:rPr>
              <a:t>		*</a:t>
            </a:r>
            <a:r>
              <a:rPr lang="en-US" altLang="zh-TW" sz="2400" dirty="0" err="1">
                <a:cs typeface="B Zar" panose="00000400000000000000" pitchFamily="2" charset="-78"/>
              </a:rPr>
              <a:t>ptr</a:t>
            </a:r>
            <a:r>
              <a:rPr lang="en-US" altLang="zh-TW" sz="2400" dirty="0">
                <a:cs typeface="B Zar" panose="00000400000000000000" pitchFamily="2" charset="-78"/>
              </a:rPr>
              <a:t> = (*</a:t>
            </a:r>
            <a:r>
              <a:rPr lang="en-US" altLang="zh-TW" sz="2400" dirty="0" err="1">
                <a:cs typeface="B Zar" panose="00000400000000000000" pitchFamily="2" charset="-78"/>
              </a:rPr>
              <a:t>ptr</a:t>
            </a:r>
            <a:r>
              <a:rPr lang="en-US" altLang="zh-TW" sz="2400" dirty="0">
                <a:cs typeface="B Zar" panose="00000400000000000000" pitchFamily="2" charset="-78"/>
              </a:rPr>
              <a:t>) -&gt; link;</a:t>
            </a:r>
          </a:p>
          <a:p>
            <a:pPr lvl="1" algn="l" rtl="0">
              <a:buFont typeface="Wingdings" pitchFamily="2" charset="2"/>
              <a:buNone/>
            </a:pPr>
            <a:r>
              <a:rPr lang="en-US" altLang="zh-TW" sz="2400" dirty="0">
                <a:cs typeface="B Zar" panose="00000400000000000000" pitchFamily="2" charset="-78"/>
              </a:rPr>
              <a:t>		free(temp);</a:t>
            </a:r>
          </a:p>
          <a:p>
            <a:pPr lvl="1" algn="l" rtl="0">
              <a:buFont typeface="Wingdings" pitchFamily="2" charset="2"/>
              <a:buNone/>
            </a:pPr>
            <a:r>
              <a:rPr lang="en-US" altLang="zh-TW" sz="2400" dirty="0">
                <a:cs typeface="B Zar" panose="00000400000000000000" pitchFamily="2" charset="-78"/>
              </a:rPr>
              <a:t>	}</a:t>
            </a:r>
          </a:p>
          <a:p>
            <a:pPr lvl="1" algn="l" rtl="0">
              <a:buFont typeface="Wingdings" pitchFamily="2" charset="2"/>
              <a:buNone/>
            </a:pPr>
            <a:r>
              <a:rPr lang="en-US" altLang="zh-TW" sz="2400" dirty="0">
                <a:cs typeface="B Zar" panose="00000400000000000000" pitchFamily="2" charset="-78"/>
              </a:rPr>
              <a:t>}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Zar" panose="00000400000000000000" pitchFamily="2" charset="-78"/>
              </a:rPr>
              <a:t>چند جمله اي ها</a:t>
            </a:r>
            <a:endParaRPr lang="fa-IR" dirty="0">
              <a:cs typeface="B Zar" panose="00000400000000000000" pitchFamily="2" charset="-78"/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819400" y="6248400"/>
            <a:ext cx="3200400" cy="457200"/>
          </a:xfrm>
        </p:spPr>
        <p:txBody>
          <a:bodyPr/>
          <a:lstStyle/>
          <a:p>
            <a:pPr>
              <a:defRPr/>
            </a:pPr>
            <a:r>
              <a:rPr lang="fa-IR" dirty="0" smtClean="0">
                <a:cs typeface="B Zar" panose="00000400000000000000" pitchFamily="2" charset="-78"/>
              </a:rPr>
              <a:t>دانشگاه کاشان- دانشکده مهندسی برق و کامپیوتر</a:t>
            </a:r>
            <a:endParaRPr lang="en-US" dirty="0">
              <a:cs typeface="B Zar" panose="000004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Zar" panose="00000400000000000000" pitchFamily="2" charset="-78"/>
              </a:rPr>
              <a:t>ليستهاي پيوندي</a:t>
            </a:r>
          </a:p>
        </p:txBody>
      </p:sp>
      <p:sp>
        <p:nvSpPr>
          <p:cNvPr id="5123" name="Content Placeholder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>
          <a:xfrm>
            <a:off x="1504950" y="1619250"/>
            <a:ext cx="7105650" cy="41148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50000"/>
              </a:spcBef>
              <a:buFontTx/>
              <a:buBlip>
                <a:blip r:embed="rId2"/>
              </a:buBlip>
            </a:pPr>
            <a:r>
              <a:rPr lang="fa-IR" sz="2800" dirty="0" smtClean="0">
                <a:solidFill>
                  <a:srgbClr val="371F7B"/>
                </a:solidFill>
                <a:cs typeface="B Zar" panose="00000400000000000000" pitchFamily="2" charset="-78"/>
              </a:rPr>
              <a:t>اشاره گرها </a:t>
            </a:r>
          </a:p>
          <a:p>
            <a:pPr>
              <a:lnSpc>
                <a:spcPct val="80000"/>
              </a:lnSpc>
              <a:spcBef>
                <a:spcPct val="50000"/>
              </a:spcBef>
              <a:buFontTx/>
              <a:buBlip>
                <a:blip r:embed="rId2"/>
              </a:buBlip>
            </a:pPr>
            <a:r>
              <a:rPr lang="fa-IR" sz="2800" dirty="0" smtClean="0">
                <a:solidFill>
                  <a:srgbClr val="371F7B"/>
                </a:solidFill>
                <a:cs typeface="B Zar" panose="00000400000000000000" pitchFamily="2" charset="-78"/>
              </a:rPr>
              <a:t>ليست ها</a:t>
            </a:r>
          </a:p>
          <a:p>
            <a:pPr>
              <a:lnSpc>
                <a:spcPct val="80000"/>
              </a:lnSpc>
              <a:spcBef>
                <a:spcPct val="50000"/>
              </a:spcBef>
              <a:buFontTx/>
              <a:buBlip>
                <a:blip r:embed="rId2"/>
              </a:buBlip>
            </a:pPr>
            <a:r>
              <a:rPr lang="fa-IR" sz="2800" dirty="0" smtClean="0">
                <a:solidFill>
                  <a:srgbClr val="371F7B"/>
                </a:solidFill>
                <a:cs typeface="B Zar" panose="00000400000000000000" pitchFamily="2" charset="-78"/>
              </a:rPr>
              <a:t>ليست هاي دايره اي</a:t>
            </a:r>
          </a:p>
          <a:p>
            <a:pPr>
              <a:lnSpc>
                <a:spcPct val="80000"/>
              </a:lnSpc>
              <a:spcBef>
                <a:spcPct val="50000"/>
              </a:spcBef>
              <a:buFontTx/>
              <a:buBlip>
                <a:blip r:embed="rId2"/>
              </a:buBlip>
            </a:pPr>
            <a:r>
              <a:rPr lang="fa-IR" sz="2800" dirty="0" smtClean="0">
                <a:solidFill>
                  <a:srgbClr val="371F7B"/>
                </a:solidFill>
                <a:cs typeface="B Zar" panose="00000400000000000000" pitchFamily="2" charset="-78"/>
              </a:rPr>
              <a:t>پشته ها و صفهاي پيوندي</a:t>
            </a:r>
          </a:p>
          <a:p>
            <a:pPr>
              <a:lnSpc>
                <a:spcPct val="80000"/>
              </a:lnSpc>
              <a:spcBef>
                <a:spcPct val="50000"/>
              </a:spcBef>
              <a:buFontTx/>
              <a:buBlip>
                <a:blip r:embed="rId2"/>
              </a:buBlip>
            </a:pPr>
            <a:r>
              <a:rPr lang="fa-IR" sz="2800" dirty="0" smtClean="0">
                <a:solidFill>
                  <a:srgbClr val="371F7B"/>
                </a:solidFill>
                <a:cs typeface="B Zar" panose="00000400000000000000" pitchFamily="2" charset="-78"/>
              </a:rPr>
              <a:t>چند جمله اي ها </a:t>
            </a:r>
          </a:p>
          <a:p>
            <a:pPr>
              <a:lnSpc>
                <a:spcPct val="80000"/>
              </a:lnSpc>
              <a:spcBef>
                <a:spcPct val="50000"/>
              </a:spcBef>
              <a:buFontTx/>
              <a:buBlip>
                <a:blip r:embed="rId2"/>
              </a:buBlip>
            </a:pPr>
            <a:r>
              <a:rPr lang="fa-IR" sz="2800" dirty="0" smtClean="0">
                <a:solidFill>
                  <a:srgbClr val="371F7B"/>
                </a:solidFill>
                <a:cs typeface="B Zar" panose="00000400000000000000" pitchFamily="2" charset="-78"/>
              </a:rPr>
              <a:t>روابط هم ارزي</a:t>
            </a:r>
          </a:p>
          <a:p>
            <a:pPr>
              <a:lnSpc>
                <a:spcPct val="80000"/>
              </a:lnSpc>
              <a:spcBef>
                <a:spcPct val="50000"/>
              </a:spcBef>
              <a:buFontTx/>
              <a:buBlip>
                <a:blip r:embed="rId2"/>
              </a:buBlip>
            </a:pPr>
            <a:r>
              <a:rPr lang="fa-IR" sz="2800" dirty="0" smtClean="0">
                <a:solidFill>
                  <a:srgbClr val="371F7B"/>
                </a:solidFill>
                <a:cs typeface="B Zar" panose="00000400000000000000" pitchFamily="2" charset="-78"/>
              </a:rPr>
              <a:t>ليستهاي دو پيوندي و ليست هاي تعميم يافته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 dirty="0" smtClean="0">
                <a:cs typeface="B Zar" panose="00000400000000000000" pitchFamily="2" charset="-78"/>
              </a:rPr>
              <a:t>دانشگاه کاشان- دانشکده مهندسی برق و کامپیوتر</a:t>
            </a:r>
            <a:endParaRPr lang="en-US" dirty="0">
              <a:cs typeface="B Zar" panose="00000400000000000000" pitchFamily="2" charset="-78"/>
            </a:endParaRPr>
          </a:p>
        </p:txBody>
      </p:sp>
      <p:sp>
        <p:nvSpPr>
          <p:cNvPr id="512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6725969-D2BB-4EC4-89AE-1727DABA49DA}" type="slidenum">
              <a:rPr lang="ar-SA" smtClean="0">
                <a:cs typeface="B Zar" panose="00000400000000000000" pitchFamily="2" charset="-78"/>
              </a:rPr>
              <a:pPr/>
              <a:t>2</a:t>
            </a:fld>
            <a:endParaRPr lang="en-US" smtClean="0">
              <a:cs typeface="B Zar" panose="000004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5613" y="333375"/>
            <a:ext cx="8226425" cy="1143000"/>
          </a:xfrm>
        </p:spPr>
        <p:txBody>
          <a:bodyPr/>
          <a:lstStyle/>
          <a:p>
            <a:pPr marL="342900" lvl="0" indent="-342900">
              <a:lnSpc>
                <a:spcPct val="80000"/>
              </a:lnSpc>
            </a:pPr>
            <a:r>
              <a:rPr lang="fa-IR" dirty="0" smtClean="0">
                <a:cs typeface="B Zar" panose="00000400000000000000" pitchFamily="2" charset="-78"/>
              </a:rPr>
              <a:t>چند جمله اي ها 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628775"/>
            <a:ext cx="8293100" cy="4105275"/>
          </a:xfrm>
        </p:spPr>
        <p:txBody>
          <a:bodyPr/>
          <a:lstStyle/>
          <a:p>
            <a:pPr algn="r">
              <a:lnSpc>
                <a:spcPct val="90000"/>
              </a:lnSpc>
            </a:pPr>
            <a:r>
              <a:rPr lang="fa-IR" altLang="zh-TW" sz="2800" dirty="0" smtClean="0">
                <a:cs typeface="B Zar" panose="00000400000000000000" pitchFamily="2" charset="-78"/>
              </a:rPr>
              <a:t>بازنمايي چند جمله ايها با ليست هاي پيوندي</a:t>
            </a:r>
            <a:endParaRPr lang="en-US" altLang="zh-TW" sz="2800" dirty="0" smtClean="0">
              <a:cs typeface="B Zar" panose="00000400000000000000" pitchFamily="2" charset="-78"/>
            </a:endParaRPr>
          </a:p>
          <a:p>
            <a:pPr lvl="2" algn="l" rtl="0">
              <a:lnSpc>
                <a:spcPct val="90000"/>
              </a:lnSpc>
            </a:pPr>
            <a:endParaRPr lang="en-US" altLang="zh-TW" sz="2000" dirty="0">
              <a:cs typeface="B Zar" panose="00000400000000000000" pitchFamily="2" charset="-78"/>
            </a:endParaRPr>
          </a:p>
          <a:p>
            <a:pPr lvl="2" algn="r">
              <a:lnSpc>
                <a:spcPct val="90000"/>
              </a:lnSpc>
              <a:buNone/>
            </a:pPr>
            <a:endParaRPr lang="en-US" altLang="zh-TW" sz="2000" baseline="-25000" dirty="0" smtClean="0">
              <a:cs typeface="B Zar" panose="00000400000000000000" pitchFamily="2" charset="-78"/>
            </a:endParaRPr>
          </a:p>
          <a:p>
            <a:pPr marL="342900" lvl="2" indent="-342900">
              <a:lnSpc>
                <a:spcPct val="90000"/>
              </a:lnSpc>
            </a:pPr>
            <a:r>
              <a:rPr lang="en-US" altLang="zh-TW" dirty="0" err="1" smtClean="0">
                <a:solidFill>
                  <a:srgbClr val="040408"/>
                </a:solidFill>
                <a:ea typeface="+mn-ea"/>
                <a:cs typeface="B Zar" panose="00000400000000000000" pitchFamily="2" charset="-78"/>
              </a:rPr>
              <a:t>ai</a:t>
            </a:r>
            <a:r>
              <a:rPr lang="fa-IR" altLang="zh-TW" dirty="0" smtClean="0">
                <a:solidFill>
                  <a:srgbClr val="040408"/>
                </a:solidFill>
                <a:ea typeface="+mn-ea"/>
                <a:cs typeface="B Zar" panose="00000400000000000000" pitchFamily="2" charset="-78"/>
              </a:rPr>
              <a:t> </a:t>
            </a:r>
            <a:r>
              <a:rPr lang="fa-IR" altLang="zh-TW" sz="2800" dirty="0" smtClean="0">
                <a:solidFill>
                  <a:srgbClr val="040408"/>
                </a:solidFill>
                <a:ea typeface="+mn-ea"/>
                <a:cs typeface="B Zar" panose="00000400000000000000" pitchFamily="2" charset="-78"/>
              </a:rPr>
              <a:t>ها ضرايب غير صفر و </a:t>
            </a:r>
            <a:r>
              <a:rPr lang="en-US" altLang="zh-TW" dirty="0" err="1" smtClean="0">
                <a:solidFill>
                  <a:srgbClr val="040408"/>
                </a:solidFill>
                <a:ea typeface="+mn-ea"/>
                <a:cs typeface="B Zar" panose="00000400000000000000" pitchFamily="2" charset="-78"/>
              </a:rPr>
              <a:t>ei</a:t>
            </a:r>
            <a:r>
              <a:rPr lang="fa-IR" altLang="zh-TW" dirty="0" smtClean="0">
                <a:solidFill>
                  <a:srgbClr val="040408"/>
                </a:solidFill>
                <a:ea typeface="+mn-ea"/>
                <a:cs typeface="B Zar" panose="00000400000000000000" pitchFamily="2" charset="-78"/>
              </a:rPr>
              <a:t> </a:t>
            </a:r>
            <a:r>
              <a:rPr lang="fa-IR" altLang="zh-TW" sz="2800" dirty="0" smtClean="0">
                <a:solidFill>
                  <a:srgbClr val="040408"/>
                </a:solidFill>
                <a:ea typeface="+mn-ea"/>
                <a:cs typeface="B Zar" panose="00000400000000000000" pitchFamily="2" charset="-78"/>
              </a:rPr>
              <a:t>ها توانهاي صحيح غير منفي هستند به قسمي که</a:t>
            </a:r>
          </a:p>
          <a:p>
            <a:pPr marL="342900" lvl="2" indent="-342900" algn="l" rtl="0">
              <a:lnSpc>
                <a:spcPct val="90000"/>
              </a:lnSpc>
              <a:buNone/>
            </a:pPr>
            <a:r>
              <a:rPr lang="en-US" altLang="zh-TW" sz="2800" dirty="0" smtClean="0">
                <a:solidFill>
                  <a:srgbClr val="0034DC"/>
                </a:solidFill>
                <a:ea typeface="+mn-ea"/>
                <a:cs typeface="B Zar" panose="00000400000000000000" pitchFamily="2" charset="-78"/>
              </a:rPr>
              <a:t>	</a:t>
            </a:r>
            <a:r>
              <a:rPr lang="fa-IR" altLang="zh-TW" sz="2800" dirty="0" smtClean="0">
                <a:solidFill>
                  <a:srgbClr val="0034DC"/>
                </a:solidFill>
                <a:ea typeface="+mn-ea"/>
                <a:cs typeface="B Zar" panose="00000400000000000000" pitchFamily="2" charset="-78"/>
              </a:rPr>
              <a:t> </a:t>
            </a:r>
            <a:r>
              <a:rPr lang="en-US" altLang="zh-TW" sz="2000" i="1" dirty="0" smtClean="0">
                <a:cs typeface="B Zar" panose="00000400000000000000" pitchFamily="2" charset="-78"/>
              </a:rPr>
              <a:t>e</a:t>
            </a:r>
            <a:r>
              <a:rPr lang="en-US" altLang="zh-TW" sz="2000" i="1" baseline="-25000" dirty="0" smtClean="0">
                <a:cs typeface="B Zar" panose="00000400000000000000" pitchFamily="2" charset="-78"/>
              </a:rPr>
              <a:t>m-1 </a:t>
            </a:r>
            <a:r>
              <a:rPr lang="zh-TW" altLang="en-US" sz="2000" dirty="0">
                <a:cs typeface="B Zar" panose="00000400000000000000" pitchFamily="2" charset="-78"/>
              </a:rPr>
              <a:t>＞ </a:t>
            </a:r>
            <a:r>
              <a:rPr lang="en-US" altLang="zh-TW" sz="2000" i="1" dirty="0">
                <a:cs typeface="B Zar" panose="00000400000000000000" pitchFamily="2" charset="-78"/>
              </a:rPr>
              <a:t>e</a:t>
            </a:r>
            <a:r>
              <a:rPr lang="en-US" altLang="zh-TW" sz="2000" i="1" baseline="-25000" dirty="0">
                <a:cs typeface="B Zar" panose="00000400000000000000" pitchFamily="2" charset="-78"/>
              </a:rPr>
              <a:t>m-2</a:t>
            </a:r>
            <a:r>
              <a:rPr lang="en-US" altLang="zh-TW" sz="2000" dirty="0">
                <a:cs typeface="B Zar" panose="00000400000000000000" pitchFamily="2" charset="-78"/>
              </a:rPr>
              <a:t> </a:t>
            </a:r>
            <a:r>
              <a:rPr lang="zh-TW" altLang="en-US" sz="2000" dirty="0">
                <a:cs typeface="B Zar" panose="00000400000000000000" pitchFamily="2" charset="-78"/>
              </a:rPr>
              <a:t>＞ </a:t>
            </a:r>
            <a:r>
              <a:rPr lang="en-US" altLang="zh-TW" sz="2000" dirty="0">
                <a:cs typeface="B Zar" panose="00000400000000000000" pitchFamily="2" charset="-78"/>
              </a:rPr>
              <a:t>… </a:t>
            </a:r>
            <a:r>
              <a:rPr lang="zh-TW" altLang="en-US" sz="2000" dirty="0">
                <a:cs typeface="B Zar" panose="00000400000000000000" pitchFamily="2" charset="-78"/>
              </a:rPr>
              <a:t>＞ </a:t>
            </a:r>
            <a:r>
              <a:rPr lang="en-US" altLang="zh-TW" sz="2000" i="1" dirty="0">
                <a:cs typeface="B Zar" panose="00000400000000000000" pitchFamily="2" charset="-78"/>
              </a:rPr>
              <a:t>e</a:t>
            </a:r>
            <a:r>
              <a:rPr lang="en-US" altLang="zh-TW" sz="2000" i="1" baseline="-25000" dirty="0">
                <a:cs typeface="B Zar" panose="00000400000000000000" pitchFamily="2" charset="-78"/>
              </a:rPr>
              <a:t>1 </a:t>
            </a:r>
            <a:r>
              <a:rPr lang="zh-TW" altLang="en-US" sz="2000" dirty="0">
                <a:cs typeface="B Zar" panose="00000400000000000000" pitchFamily="2" charset="-78"/>
              </a:rPr>
              <a:t>＞ </a:t>
            </a:r>
            <a:r>
              <a:rPr lang="en-US" altLang="zh-TW" sz="2000" i="1" dirty="0">
                <a:cs typeface="B Zar" panose="00000400000000000000" pitchFamily="2" charset="-78"/>
              </a:rPr>
              <a:t>e</a:t>
            </a:r>
            <a:r>
              <a:rPr lang="en-US" altLang="zh-TW" sz="2000" i="1" baseline="-25000" dirty="0">
                <a:cs typeface="B Zar" panose="00000400000000000000" pitchFamily="2" charset="-78"/>
              </a:rPr>
              <a:t>0  </a:t>
            </a:r>
            <a:r>
              <a:rPr lang="en-US" altLang="zh-TW" sz="2000" dirty="0">
                <a:cs typeface="B Zar" panose="00000400000000000000" pitchFamily="2" charset="-78"/>
              </a:rPr>
              <a:t>≧ 0 </a:t>
            </a:r>
            <a:r>
              <a:rPr lang="en-US" altLang="zh-TW" sz="2000" dirty="0" smtClean="0">
                <a:cs typeface="B Zar" panose="00000400000000000000" pitchFamily="2" charset="-78"/>
              </a:rPr>
              <a:t>.</a:t>
            </a:r>
            <a:endParaRPr lang="fa-IR" altLang="zh-TW" sz="2000" dirty="0" smtClean="0">
              <a:cs typeface="B Zar" panose="00000400000000000000" pitchFamily="2" charset="-78"/>
            </a:endParaRPr>
          </a:p>
          <a:p>
            <a:pPr marL="342900" lvl="2" indent="-342900">
              <a:lnSpc>
                <a:spcPct val="90000"/>
              </a:lnSpc>
            </a:pPr>
            <a:endParaRPr lang="fa-IR" altLang="zh-TW" sz="2000" dirty="0" smtClean="0">
              <a:cs typeface="B Zar" panose="00000400000000000000" pitchFamily="2" charset="-78"/>
            </a:endParaRPr>
          </a:p>
          <a:p>
            <a:pPr marL="342900" lvl="2" indent="-342900">
              <a:lnSpc>
                <a:spcPct val="80000"/>
              </a:lnSpc>
              <a:spcBef>
                <a:spcPct val="50000"/>
              </a:spcBef>
              <a:buBlip>
                <a:blip r:embed="rId3"/>
              </a:buBlip>
            </a:pPr>
            <a:r>
              <a:rPr lang="fa-IR" altLang="zh-TW" sz="2800" dirty="0" smtClean="0">
                <a:solidFill>
                  <a:srgbClr val="040408"/>
                </a:solidFill>
                <a:ea typeface="+mn-ea"/>
                <a:cs typeface="B Zar" panose="00000400000000000000" pitchFamily="2" charset="-78"/>
              </a:rPr>
              <a:t>هر عبارت با يک گره که شامل سه فيلد ضريب، توان و اشاره گر به گره بعدي است نشان داده مي شود.</a:t>
            </a:r>
            <a:endParaRPr lang="en-US" altLang="zh-TW" sz="2800" dirty="0" smtClean="0">
              <a:solidFill>
                <a:srgbClr val="040408"/>
              </a:solidFill>
              <a:ea typeface="+mn-ea"/>
              <a:cs typeface="B Zar" panose="00000400000000000000" pitchFamily="2" charset="-78"/>
            </a:endParaRPr>
          </a:p>
        </p:txBody>
      </p:sp>
      <p:graphicFrame>
        <p:nvGraphicFramePr>
          <p:cNvPr id="4301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5396456"/>
              </p:ext>
            </p:extLst>
          </p:nvPr>
        </p:nvGraphicFramePr>
        <p:xfrm>
          <a:off x="1142774" y="2261961"/>
          <a:ext cx="3200400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方程式" r:id="rId4" imgW="1688760" imgH="241200" progId="Equation.3">
                  <p:embed/>
                </p:oleObj>
              </mc:Choice>
              <mc:Fallback>
                <p:oleObj name="方程式" r:id="rId4" imgW="1688760" imgH="2412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2774" y="2261961"/>
                        <a:ext cx="3200400" cy="454025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19400" y="6248400"/>
            <a:ext cx="3200400" cy="457200"/>
          </a:xfrm>
        </p:spPr>
        <p:txBody>
          <a:bodyPr/>
          <a:lstStyle/>
          <a:p>
            <a:pPr>
              <a:defRPr/>
            </a:pPr>
            <a:r>
              <a:rPr lang="fa-IR" dirty="0" smtClean="0">
                <a:cs typeface="B Zar" panose="00000400000000000000" pitchFamily="2" charset="-78"/>
              </a:rPr>
              <a:t>دانشگاه کاشان- دانشکده مهندسی برق و کامپیوتر</a:t>
            </a:r>
            <a:endParaRPr lang="en-US" dirty="0">
              <a:cs typeface="B Zar" panose="000004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8" y="1598613"/>
            <a:ext cx="8226425" cy="3559175"/>
          </a:xfrm>
        </p:spPr>
        <p:txBody>
          <a:bodyPr/>
          <a:lstStyle/>
          <a:p>
            <a:pPr lvl="1"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2000" dirty="0" err="1" smtClean="0">
                <a:cs typeface="B Zar" panose="00000400000000000000" pitchFamily="2" charset="-78"/>
              </a:rPr>
              <a:t>typedef</a:t>
            </a:r>
            <a:r>
              <a:rPr lang="en-US" altLang="zh-TW" sz="2000" dirty="0" smtClean="0">
                <a:cs typeface="B Zar" panose="00000400000000000000" pitchFamily="2" charset="-78"/>
              </a:rPr>
              <a:t> </a:t>
            </a:r>
            <a:r>
              <a:rPr lang="en-US" altLang="zh-TW" sz="2000" dirty="0" err="1">
                <a:cs typeface="B Zar" panose="00000400000000000000" pitchFamily="2" charset="-78"/>
              </a:rPr>
              <a:t>struct</a:t>
            </a:r>
            <a:r>
              <a:rPr lang="en-US" altLang="zh-TW" sz="2000" dirty="0">
                <a:cs typeface="B Zar" panose="00000400000000000000" pitchFamily="2" charset="-78"/>
              </a:rPr>
              <a:t> </a:t>
            </a:r>
            <a:r>
              <a:rPr lang="en-US" altLang="zh-TW" sz="2000" dirty="0" err="1">
                <a:cs typeface="B Zar" panose="00000400000000000000" pitchFamily="2" charset="-78"/>
              </a:rPr>
              <a:t>poly_node</a:t>
            </a:r>
            <a:r>
              <a:rPr lang="en-US" altLang="zh-TW" sz="2000" dirty="0">
                <a:cs typeface="B Zar" panose="00000400000000000000" pitchFamily="2" charset="-78"/>
              </a:rPr>
              <a:t> *</a:t>
            </a:r>
            <a:r>
              <a:rPr lang="en-US" altLang="zh-TW" sz="2000" dirty="0" err="1">
                <a:cs typeface="B Zar" panose="00000400000000000000" pitchFamily="2" charset="-78"/>
              </a:rPr>
              <a:t>poly_pointer</a:t>
            </a:r>
            <a:r>
              <a:rPr lang="en-US" altLang="zh-TW" sz="2000" dirty="0">
                <a:cs typeface="B Zar" panose="00000400000000000000" pitchFamily="2" charset="-78"/>
              </a:rPr>
              <a:t>;</a:t>
            </a:r>
          </a:p>
          <a:p>
            <a:pPr lvl="1"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2000" dirty="0" err="1">
                <a:cs typeface="B Zar" panose="00000400000000000000" pitchFamily="2" charset="-78"/>
              </a:rPr>
              <a:t>typedef</a:t>
            </a:r>
            <a:r>
              <a:rPr lang="en-US" altLang="zh-TW" sz="2000" dirty="0">
                <a:cs typeface="B Zar" panose="00000400000000000000" pitchFamily="2" charset="-78"/>
              </a:rPr>
              <a:t> </a:t>
            </a:r>
            <a:r>
              <a:rPr lang="en-US" altLang="zh-TW" sz="2000" dirty="0" err="1">
                <a:cs typeface="B Zar" panose="00000400000000000000" pitchFamily="2" charset="-78"/>
              </a:rPr>
              <a:t>struct</a:t>
            </a:r>
            <a:r>
              <a:rPr lang="en-US" altLang="zh-TW" sz="2000" dirty="0">
                <a:cs typeface="B Zar" panose="00000400000000000000" pitchFamily="2" charset="-78"/>
              </a:rPr>
              <a:t> </a:t>
            </a:r>
            <a:r>
              <a:rPr lang="en-US" altLang="zh-TW" sz="2000" dirty="0" err="1">
                <a:cs typeface="B Zar" panose="00000400000000000000" pitchFamily="2" charset="-78"/>
              </a:rPr>
              <a:t>poly_node</a:t>
            </a:r>
            <a:r>
              <a:rPr lang="en-US" altLang="zh-TW" sz="2000" dirty="0">
                <a:cs typeface="B Zar" panose="00000400000000000000" pitchFamily="2" charset="-78"/>
              </a:rPr>
              <a:t> {</a:t>
            </a:r>
          </a:p>
          <a:p>
            <a:pPr lvl="1"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2000" dirty="0">
                <a:cs typeface="B Zar" panose="00000400000000000000" pitchFamily="2" charset="-78"/>
              </a:rPr>
              <a:t>	 </a:t>
            </a:r>
            <a:r>
              <a:rPr lang="en-US" altLang="zh-TW" sz="2000" dirty="0" err="1">
                <a:cs typeface="B Zar" panose="00000400000000000000" pitchFamily="2" charset="-78"/>
              </a:rPr>
              <a:t>int</a:t>
            </a:r>
            <a:r>
              <a:rPr lang="en-US" altLang="zh-TW" sz="2000" dirty="0">
                <a:cs typeface="B Zar" panose="00000400000000000000" pitchFamily="2" charset="-78"/>
              </a:rPr>
              <a:t> </a:t>
            </a:r>
            <a:r>
              <a:rPr lang="en-US" altLang="zh-TW" sz="2000" dirty="0" err="1">
                <a:cs typeface="B Zar" panose="00000400000000000000" pitchFamily="2" charset="-78"/>
              </a:rPr>
              <a:t>coef</a:t>
            </a:r>
            <a:r>
              <a:rPr lang="en-US" altLang="zh-TW" sz="2000" dirty="0">
                <a:cs typeface="B Zar" panose="00000400000000000000" pitchFamily="2" charset="-78"/>
              </a:rPr>
              <a:t>;</a:t>
            </a:r>
          </a:p>
          <a:p>
            <a:pPr lvl="1"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2000" dirty="0">
                <a:cs typeface="B Zar" panose="00000400000000000000" pitchFamily="2" charset="-78"/>
              </a:rPr>
              <a:t>	 </a:t>
            </a:r>
            <a:r>
              <a:rPr lang="en-US" altLang="zh-TW" sz="2000" dirty="0" err="1">
                <a:cs typeface="B Zar" panose="00000400000000000000" pitchFamily="2" charset="-78"/>
              </a:rPr>
              <a:t>int</a:t>
            </a:r>
            <a:r>
              <a:rPr lang="en-US" altLang="zh-TW" sz="2000" dirty="0">
                <a:cs typeface="B Zar" panose="00000400000000000000" pitchFamily="2" charset="-78"/>
              </a:rPr>
              <a:t> </a:t>
            </a:r>
            <a:r>
              <a:rPr lang="en-US" altLang="zh-TW" sz="2000" dirty="0" err="1">
                <a:cs typeface="B Zar" panose="00000400000000000000" pitchFamily="2" charset="-78"/>
              </a:rPr>
              <a:t>expon</a:t>
            </a:r>
            <a:r>
              <a:rPr lang="en-US" altLang="zh-TW" sz="2000" dirty="0">
                <a:cs typeface="B Zar" panose="00000400000000000000" pitchFamily="2" charset="-78"/>
              </a:rPr>
              <a:t>;</a:t>
            </a:r>
          </a:p>
          <a:p>
            <a:pPr lvl="1"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2000" dirty="0">
                <a:cs typeface="B Zar" panose="00000400000000000000" pitchFamily="2" charset="-78"/>
              </a:rPr>
              <a:t>	</a:t>
            </a:r>
            <a:r>
              <a:rPr lang="en-US" altLang="zh-TW" sz="2000" dirty="0" err="1">
                <a:cs typeface="B Zar" panose="00000400000000000000" pitchFamily="2" charset="-78"/>
              </a:rPr>
              <a:t>poly_pointer</a:t>
            </a:r>
            <a:r>
              <a:rPr lang="en-US" altLang="zh-TW" sz="2000" dirty="0">
                <a:cs typeface="B Zar" panose="00000400000000000000" pitchFamily="2" charset="-78"/>
              </a:rPr>
              <a:t> link;</a:t>
            </a:r>
          </a:p>
          <a:p>
            <a:pPr lvl="1"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2000" dirty="0">
                <a:cs typeface="B Zar" panose="00000400000000000000" pitchFamily="2" charset="-78"/>
              </a:rPr>
              <a:t>};</a:t>
            </a:r>
          </a:p>
          <a:p>
            <a:pPr lvl="1"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2000" dirty="0" err="1">
                <a:cs typeface="B Zar" panose="00000400000000000000" pitchFamily="2" charset="-78"/>
              </a:rPr>
              <a:t>poly_pointer</a:t>
            </a:r>
            <a:r>
              <a:rPr lang="en-US" altLang="zh-TW" sz="2000" dirty="0">
                <a:cs typeface="B Zar" panose="00000400000000000000" pitchFamily="2" charset="-78"/>
              </a:rPr>
              <a:t> </a:t>
            </a:r>
            <a:r>
              <a:rPr lang="en-US" altLang="zh-TW" sz="2000" dirty="0" err="1">
                <a:cs typeface="B Zar" panose="00000400000000000000" pitchFamily="2" charset="-78"/>
              </a:rPr>
              <a:t>a,b,d</a:t>
            </a:r>
            <a:r>
              <a:rPr lang="en-US" altLang="zh-TW" sz="2000" dirty="0" smtClean="0">
                <a:cs typeface="B Zar" panose="00000400000000000000" pitchFamily="2" charset="-78"/>
              </a:rPr>
              <a:t>;</a:t>
            </a:r>
            <a:endParaRPr lang="en-US" altLang="zh-TW" sz="2000" dirty="0">
              <a:cs typeface="B Zar" panose="00000400000000000000" pitchFamily="2" charset="-78"/>
            </a:endParaRPr>
          </a:p>
        </p:txBody>
      </p:sp>
      <p:graphicFrame>
        <p:nvGraphicFramePr>
          <p:cNvPr id="44050" name="Group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2324594"/>
              </p:ext>
            </p:extLst>
          </p:nvPr>
        </p:nvGraphicFramePr>
        <p:xfrm>
          <a:off x="900113" y="5257800"/>
          <a:ext cx="5105400" cy="533400"/>
        </p:xfrm>
        <a:graphic>
          <a:graphicData uri="http://schemas.openxmlformats.org/drawingml/2006/table">
            <a:tbl>
              <a:tblPr/>
              <a:tblGrid>
                <a:gridCol w="1701800"/>
                <a:gridCol w="1701800"/>
                <a:gridCol w="170180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新細明體" pitchFamily="18" charset="-120"/>
                        </a:rPr>
                        <a:t>coef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新細明體" pitchFamily="18" charset="-120"/>
                        </a:rPr>
                        <a:t>expon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新細明體" pitchFamily="18" charset="-120"/>
                        </a:rPr>
                        <a:t>link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44051" name="Picture 19" descr="figure4"/>
          <p:cNvPicPr>
            <a:picLocks noChangeAspect="1" noChangeArrowheads="1"/>
          </p:cNvPicPr>
          <p:nvPr/>
        </p:nvPicPr>
        <p:blipFill>
          <a:blip r:embed="rId3">
            <a:lum bright="-36000" contrast="6000"/>
          </a:blip>
          <a:srcRect b="9018"/>
          <a:stretch>
            <a:fillRect/>
          </a:stretch>
        </p:blipFill>
        <p:spPr bwMode="auto">
          <a:xfrm>
            <a:off x="3276600" y="3068638"/>
            <a:ext cx="5800725" cy="1837191"/>
          </a:xfrm>
          <a:prstGeom prst="rect">
            <a:avLst/>
          </a:prstGeom>
          <a:noFill/>
        </p:spPr>
      </p:pic>
      <p:graphicFrame>
        <p:nvGraphicFramePr>
          <p:cNvPr id="44052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0958648"/>
              </p:ext>
            </p:extLst>
          </p:nvPr>
        </p:nvGraphicFramePr>
        <p:xfrm>
          <a:off x="6394450" y="3141663"/>
          <a:ext cx="2570163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34" name="方程式" r:id="rId4" imgW="1091880" imgH="203040" progId="Equation.3">
                  <p:embed/>
                </p:oleObj>
              </mc:Choice>
              <mc:Fallback>
                <p:oleObj name="方程式" r:id="rId4" imgW="1091880" imgH="203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94450" y="3141663"/>
                        <a:ext cx="2570163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053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7408156"/>
              </p:ext>
            </p:extLst>
          </p:nvPr>
        </p:nvGraphicFramePr>
        <p:xfrm>
          <a:off x="6219825" y="4427538"/>
          <a:ext cx="2889250" cy="369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35" name="方程式" r:id="rId6" imgW="1091880" imgH="164880" progId="Equation.3">
                  <p:embed/>
                </p:oleObj>
              </mc:Choice>
              <mc:Fallback>
                <p:oleObj name="方程式" r:id="rId6" imgW="1091880" imgH="1648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19825" y="4427538"/>
                        <a:ext cx="2889250" cy="369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Zar" panose="00000400000000000000" pitchFamily="2" charset="-78"/>
              </a:rPr>
              <a:t>چند جمله اي ها </a:t>
            </a:r>
            <a:endParaRPr lang="fa-IR" dirty="0">
              <a:cs typeface="B Zar" panose="00000400000000000000" pitchFamily="2" charset="-78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19400" y="6248400"/>
            <a:ext cx="3200400" cy="457200"/>
          </a:xfrm>
        </p:spPr>
        <p:txBody>
          <a:bodyPr/>
          <a:lstStyle/>
          <a:p>
            <a:pPr>
              <a:defRPr/>
            </a:pPr>
            <a:r>
              <a:rPr lang="fa-IR" dirty="0" smtClean="0">
                <a:cs typeface="B Zar" panose="00000400000000000000" pitchFamily="2" charset="-78"/>
              </a:rPr>
              <a:t>دانشگاه کاشان- دانشکده مهندسی برق و کامپیوتر</a:t>
            </a:r>
            <a:endParaRPr lang="en-US" dirty="0">
              <a:cs typeface="B Zar" panose="000004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Zar" panose="00000400000000000000" pitchFamily="2" charset="-78"/>
              </a:rPr>
              <a:t>جمع چند جمله اي ها</a:t>
            </a:r>
            <a:endParaRPr lang="fa-IR" dirty="0">
              <a:cs typeface="B Zar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a-IR" dirty="0" smtClean="0">
                <a:cs typeface="B Zar" panose="00000400000000000000" pitchFamily="2" charset="-78"/>
              </a:rPr>
              <a:t>فرض کنيم که </a:t>
            </a:r>
            <a:r>
              <a:rPr lang="en-US" sz="2600" dirty="0" smtClean="0">
                <a:cs typeface="B Zar" panose="00000400000000000000" pitchFamily="2" charset="-78"/>
              </a:rPr>
              <a:t>a</a:t>
            </a:r>
            <a:r>
              <a:rPr lang="fa-IR" sz="2600" dirty="0" smtClean="0">
                <a:cs typeface="B Zar" panose="00000400000000000000" pitchFamily="2" charset="-78"/>
              </a:rPr>
              <a:t> </a:t>
            </a:r>
            <a:r>
              <a:rPr lang="fa-IR" dirty="0" smtClean="0">
                <a:cs typeface="B Zar" panose="00000400000000000000" pitchFamily="2" charset="-78"/>
              </a:rPr>
              <a:t>و </a:t>
            </a:r>
            <a:r>
              <a:rPr lang="en-US" sz="2600" dirty="0" smtClean="0">
                <a:cs typeface="B Zar" panose="00000400000000000000" pitchFamily="2" charset="-78"/>
              </a:rPr>
              <a:t>b</a:t>
            </a:r>
            <a:r>
              <a:rPr lang="fa-IR" sz="2600" dirty="0" smtClean="0">
                <a:cs typeface="B Zar" panose="00000400000000000000" pitchFamily="2" charset="-78"/>
              </a:rPr>
              <a:t> </a:t>
            </a:r>
            <a:r>
              <a:rPr lang="fa-IR" dirty="0" smtClean="0">
                <a:cs typeface="B Zar" panose="00000400000000000000" pitchFamily="2" charset="-78"/>
              </a:rPr>
              <a:t>اشاره گرهايي به ابتداي چند جمله اي ها باشند.</a:t>
            </a:r>
          </a:p>
          <a:p>
            <a:pPr lvl="1" algn="just">
              <a:buClr>
                <a:srgbClr val="FF0000"/>
              </a:buClr>
              <a:buFont typeface="Wingdings" pitchFamily="2" charset="2"/>
              <a:buChar char="q"/>
            </a:pPr>
            <a:r>
              <a:rPr lang="fa-IR" dirty="0" smtClean="0">
                <a:cs typeface="B Zar" panose="00000400000000000000" pitchFamily="2" charset="-78"/>
              </a:rPr>
              <a:t> اگر توان دو چند جمله اي با هم برابر باشد، ضرايب با هم جمع مي‌شوند و گره جديدي تشکيل مي‌شود، همچنين اشاره‌گرها را به گره هاي بعدي در </a:t>
            </a:r>
            <a:r>
              <a:rPr lang="en-US" sz="2600" dirty="0" smtClean="0">
                <a:cs typeface="B Zar" panose="00000400000000000000" pitchFamily="2" charset="-78"/>
              </a:rPr>
              <a:t>a</a:t>
            </a:r>
            <a:r>
              <a:rPr lang="fa-IR" sz="2600" dirty="0" smtClean="0">
                <a:cs typeface="B Zar" panose="00000400000000000000" pitchFamily="2" charset="-78"/>
              </a:rPr>
              <a:t> </a:t>
            </a:r>
            <a:r>
              <a:rPr lang="fa-IR" dirty="0" smtClean="0">
                <a:cs typeface="B Zar" panose="00000400000000000000" pitchFamily="2" charset="-78"/>
              </a:rPr>
              <a:t>و </a:t>
            </a:r>
            <a:r>
              <a:rPr lang="en-US" sz="2600" dirty="0" smtClean="0">
                <a:cs typeface="B Zar" panose="00000400000000000000" pitchFamily="2" charset="-78"/>
              </a:rPr>
              <a:t>b</a:t>
            </a:r>
            <a:r>
              <a:rPr lang="fa-IR" sz="2600" dirty="0" smtClean="0">
                <a:cs typeface="B Zar" panose="00000400000000000000" pitchFamily="2" charset="-78"/>
              </a:rPr>
              <a:t> </a:t>
            </a:r>
            <a:r>
              <a:rPr lang="fa-IR" dirty="0" smtClean="0">
                <a:cs typeface="B Zar" panose="00000400000000000000" pitchFamily="2" charset="-78"/>
              </a:rPr>
              <a:t>حرکت مي دهيم.</a:t>
            </a:r>
          </a:p>
          <a:p>
            <a:pPr lvl="1" algn="just">
              <a:buClr>
                <a:srgbClr val="FF0000"/>
              </a:buClr>
              <a:buFont typeface="Wingdings" pitchFamily="2" charset="2"/>
              <a:buChar char="q"/>
            </a:pPr>
            <a:r>
              <a:rPr lang="fa-IR" dirty="0" smtClean="0">
                <a:cs typeface="B Zar" panose="00000400000000000000" pitchFamily="2" charset="-78"/>
              </a:rPr>
              <a:t> اگر توان چند جمله اي </a:t>
            </a:r>
            <a:r>
              <a:rPr lang="en-US" sz="2600" dirty="0" smtClean="0">
                <a:cs typeface="B Zar" panose="00000400000000000000" pitchFamily="2" charset="-78"/>
              </a:rPr>
              <a:t>a</a:t>
            </a:r>
            <a:r>
              <a:rPr lang="fa-IR" sz="2600" dirty="0" smtClean="0">
                <a:cs typeface="B Zar" panose="00000400000000000000" pitchFamily="2" charset="-78"/>
              </a:rPr>
              <a:t> </a:t>
            </a:r>
            <a:r>
              <a:rPr lang="fa-IR" dirty="0" smtClean="0">
                <a:cs typeface="B Zar" panose="00000400000000000000" pitchFamily="2" charset="-78"/>
              </a:rPr>
              <a:t>کمتر از توان متناظر در چند جمله اي </a:t>
            </a:r>
            <a:r>
              <a:rPr lang="en-US" sz="2600" dirty="0" smtClean="0">
                <a:cs typeface="B Zar" panose="00000400000000000000" pitchFamily="2" charset="-78"/>
              </a:rPr>
              <a:t>b</a:t>
            </a:r>
            <a:r>
              <a:rPr lang="fa-IR" sz="2600" dirty="0" smtClean="0">
                <a:cs typeface="B Zar" panose="00000400000000000000" pitchFamily="2" charset="-78"/>
              </a:rPr>
              <a:t> </a:t>
            </a:r>
            <a:r>
              <a:rPr lang="fa-IR" dirty="0" smtClean="0">
                <a:cs typeface="B Zar" panose="00000400000000000000" pitchFamily="2" charset="-78"/>
              </a:rPr>
              <a:t>باشد، آنگاه  يک جمله مشابه اين جمله ايجاد و آنرا به نتيجه ، يعني </a:t>
            </a:r>
            <a:r>
              <a:rPr lang="en-US" sz="2600" dirty="0" smtClean="0">
                <a:cs typeface="B Zar" panose="00000400000000000000" pitchFamily="2" charset="-78"/>
              </a:rPr>
              <a:t>d</a:t>
            </a:r>
            <a:r>
              <a:rPr lang="fa-IR" sz="2600" dirty="0" smtClean="0">
                <a:cs typeface="B Zar" panose="00000400000000000000" pitchFamily="2" charset="-78"/>
              </a:rPr>
              <a:t> </a:t>
            </a:r>
            <a:r>
              <a:rPr lang="fa-IR" dirty="0" smtClean="0">
                <a:cs typeface="B Zar" panose="00000400000000000000" pitchFamily="2" charset="-78"/>
              </a:rPr>
              <a:t>، اضافه مي کنيم و اشاره گر را به جمله بعدي در </a:t>
            </a:r>
            <a:r>
              <a:rPr lang="en-US" sz="2600" dirty="0" smtClean="0">
                <a:cs typeface="B Zar" panose="00000400000000000000" pitchFamily="2" charset="-78"/>
              </a:rPr>
              <a:t>b</a:t>
            </a:r>
            <a:r>
              <a:rPr lang="fa-IR" sz="2600" dirty="0" smtClean="0">
                <a:cs typeface="B Zar" panose="00000400000000000000" pitchFamily="2" charset="-78"/>
              </a:rPr>
              <a:t> </a:t>
            </a:r>
            <a:r>
              <a:rPr lang="fa-IR" dirty="0" smtClean="0">
                <a:cs typeface="B Zar" panose="00000400000000000000" pitchFamily="2" charset="-78"/>
              </a:rPr>
              <a:t>منتقل مي کنيم. </a:t>
            </a:r>
          </a:p>
          <a:p>
            <a:pPr lvl="1" algn="just">
              <a:buClr>
                <a:srgbClr val="FF0000"/>
              </a:buClr>
              <a:buFont typeface="Wingdings" pitchFamily="2" charset="2"/>
              <a:buChar char="q"/>
            </a:pPr>
            <a:r>
              <a:rPr lang="fa-IR" dirty="0" smtClean="0">
                <a:cs typeface="B Zar" panose="00000400000000000000" pitchFamily="2" charset="-78"/>
              </a:rPr>
              <a:t>اگر</a:t>
            </a:r>
            <a:r>
              <a:rPr lang="en-US" dirty="0" smtClean="0">
                <a:cs typeface="B Zar" panose="00000400000000000000" pitchFamily="2" charset="-78"/>
              </a:rPr>
              <a:t> </a:t>
            </a:r>
            <a:r>
              <a:rPr lang="en-US" sz="2600" dirty="0" smtClean="0">
                <a:cs typeface="B Zar" panose="00000400000000000000" pitchFamily="2" charset="-78"/>
              </a:rPr>
              <a:t>a -&gt; </a:t>
            </a:r>
            <a:r>
              <a:rPr lang="en-US" sz="2600" dirty="0" err="1" smtClean="0">
                <a:cs typeface="B Zar" panose="00000400000000000000" pitchFamily="2" charset="-78"/>
              </a:rPr>
              <a:t>expon</a:t>
            </a:r>
            <a:r>
              <a:rPr lang="en-US" sz="2600" dirty="0" smtClean="0">
                <a:cs typeface="B Zar" panose="00000400000000000000" pitchFamily="2" charset="-78"/>
              </a:rPr>
              <a:t> &gt; b -&gt; </a:t>
            </a:r>
            <a:r>
              <a:rPr lang="en-US" sz="2600" dirty="0" err="1" smtClean="0">
                <a:cs typeface="B Zar" panose="00000400000000000000" pitchFamily="2" charset="-78"/>
              </a:rPr>
              <a:t>expon</a:t>
            </a:r>
            <a:r>
              <a:rPr lang="en-US" dirty="0" smtClean="0">
                <a:cs typeface="B Zar" panose="00000400000000000000" pitchFamily="2" charset="-78"/>
              </a:rPr>
              <a:t> </a:t>
            </a:r>
            <a:r>
              <a:rPr lang="fa-IR" dirty="0" smtClean="0">
                <a:cs typeface="B Zar" panose="00000400000000000000" pitchFamily="2" charset="-78"/>
              </a:rPr>
              <a:t>باشد عملي مشابه را بر روي </a:t>
            </a:r>
            <a:r>
              <a:rPr lang="en-US" dirty="0" smtClean="0">
                <a:cs typeface="B Zar" panose="00000400000000000000" pitchFamily="2" charset="-78"/>
              </a:rPr>
              <a:t>a</a:t>
            </a:r>
            <a:r>
              <a:rPr lang="fa-IR" dirty="0" smtClean="0">
                <a:cs typeface="B Zar" panose="00000400000000000000" pitchFamily="2" charset="-78"/>
              </a:rPr>
              <a:t> انجام مي دهيم . </a:t>
            </a:r>
            <a:endParaRPr lang="en-US" dirty="0" smtClean="0">
              <a:cs typeface="B Zar" panose="00000400000000000000" pitchFamily="2" charset="-78"/>
            </a:endParaRPr>
          </a:p>
          <a:p>
            <a:pPr lvl="1"/>
            <a:endParaRPr lang="fa-IR" dirty="0">
              <a:cs typeface="B Zar" panose="00000400000000000000" pitchFamily="2" charset="-78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 dirty="0" smtClean="0">
                <a:cs typeface="B Zar" panose="00000400000000000000" pitchFamily="2" charset="-78"/>
              </a:rPr>
              <a:t>دانشگاه کاشان- دانشکده مهندسی برق و کامپیوتر</a:t>
            </a:r>
            <a:endParaRPr lang="en-US" dirty="0">
              <a:cs typeface="B Zar" panose="00000400000000000000" pitchFamily="2" charset="-78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3C2DDB-ADD9-4DD8-9D3A-A992FD079958}" type="slidenum">
              <a:rPr lang="ar-SA" smtClean="0">
                <a:cs typeface="B Zar" panose="00000400000000000000" pitchFamily="2" charset="-78"/>
              </a:rPr>
              <a:pPr>
                <a:defRPr/>
              </a:pPr>
              <a:t>5</a:t>
            </a:fld>
            <a:endParaRPr lang="en-US" dirty="0">
              <a:cs typeface="B Zar" panose="000004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4" name="Picture 4" descr="figure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54000" contrast="18000"/>
          </a:blip>
          <a:srcRect b="2963"/>
          <a:stretch>
            <a:fillRect/>
          </a:stretch>
        </p:blipFill>
        <p:spPr>
          <a:xfrm>
            <a:off x="228600" y="244475"/>
            <a:ext cx="5761038" cy="6417582"/>
          </a:xfrm>
          <a:noFill/>
          <a:ln/>
        </p:spPr>
      </p:pic>
      <p:sp>
        <p:nvSpPr>
          <p:cNvPr id="46085" name="Rectangle 5"/>
          <p:cNvSpPr>
            <a:spLocks noChangeArrowheads="1"/>
          </p:cNvSpPr>
          <p:nvPr/>
        </p:nvSpPr>
        <p:spPr bwMode="auto">
          <a:xfrm>
            <a:off x="1193120" y="2176462"/>
            <a:ext cx="1655762" cy="144463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fa-IR">
              <a:cs typeface="B Zar" panose="00000400000000000000" pitchFamily="2" charset="-78"/>
            </a:endParaRPr>
          </a:p>
        </p:txBody>
      </p:sp>
      <p:sp>
        <p:nvSpPr>
          <p:cNvPr id="46086" name="Rectangle 6"/>
          <p:cNvSpPr>
            <a:spLocks noChangeArrowheads="1"/>
          </p:cNvSpPr>
          <p:nvPr/>
        </p:nvSpPr>
        <p:spPr bwMode="auto">
          <a:xfrm>
            <a:off x="1193120" y="4049712"/>
            <a:ext cx="1655762" cy="144463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fa-IR">
              <a:cs typeface="B Zar" panose="00000400000000000000" pitchFamily="2" charset="-78"/>
            </a:endParaRPr>
          </a:p>
        </p:txBody>
      </p:sp>
      <p:sp>
        <p:nvSpPr>
          <p:cNvPr id="46087" name="Rectangle 7"/>
          <p:cNvSpPr>
            <a:spLocks noChangeArrowheads="1"/>
          </p:cNvSpPr>
          <p:nvPr/>
        </p:nvSpPr>
        <p:spPr bwMode="auto">
          <a:xfrm>
            <a:off x="1193120" y="6208712"/>
            <a:ext cx="1655762" cy="144463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fa-IR">
              <a:cs typeface="B Zar" panose="00000400000000000000" pitchFamily="2" charset="-78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907314" y="295275"/>
            <a:ext cx="2703286" cy="1185182"/>
          </a:xfrm>
        </p:spPr>
        <p:txBody>
          <a:bodyPr/>
          <a:lstStyle/>
          <a:p>
            <a:r>
              <a:rPr lang="fa-IR" dirty="0" smtClean="0">
                <a:cs typeface="B Zar" panose="00000400000000000000" pitchFamily="2" charset="-78"/>
              </a:rPr>
              <a:t>جمع </a:t>
            </a:r>
            <a:br>
              <a:rPr lang="fa-IR" dirty="0" smtClean="0">
                <a:cs typeface="B Zar" panose="00000400000000000000" pitchFamily="2" charset="-78"/>
              </a:rPr>
            </a:br>
            <a:r>
              <a:rPr lang="fa-IR" dirty="0" smtClean="0">
                <a:cs typeface="B Zar" panose="00000400000000000000" pitchFamily="2" charset="-78"/>
              </a:rPr>
              <a:t>چند جمله ايها</a:t>
            </a:r>
            <a:endParaRPr lang="fa-IR" dirty="0">
              <a:cs typeface="B Zar" panose="00000400000000000000" pitchFamily="2" charset="-7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441167" y="1883491"/>
            <a:ext cx="171713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3600" dirty="0" smtClean="0">
                <a:solidFill>
                  <a:srgbClr val="2308E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B Zar" panose="00000400000000000000" pitchFamily="2" charset="-78"/>
              </a:rPr>
              <a:t>d = </a:t>
            </a:r>
            <a:r>
              <a:rPr lang="en-US" altLang="zh-TW" sz="3600" dirty="0" err="1" smtClean="0">
                <a:solidFill>
                  <a:srgbClr val="2308E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B Zar" panose="00000400000000000000" pitchFamily="2" charset="-78"/>
              </a:rPr>
              <a:t>a+b</a:t>
            </a:r>
            <a:r>
              <a:rPr lang="en-US" altLang="zh-TW" sz="3600" dirty="0" smtClean="0">
                <a:solidFill>
                  <a:srgbClr val="2308E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B Zar" panose="00000400000000000000" pitchFamily="2" charset="-78"/>
              </a:rPr>
              <a:t> </a:t>
            </a:r>
            <a:endParaRPr lang="fa-IR" sz="3600" dirty="0">
              <a:solidFill>
                <a:srgbClr val="2308E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B Zar" panose="000004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8" name="Picture 4" descr="program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48000" contrast="18000"/>
          </a:blip>
          <a:srcRect b="3417"/>
          <a:stretch>
            <a:fillRect/>
          </a:stretch>
        </p:blipFill>
        <p:spPr bwMode="auto">
          <a:xfrm>
            <a:off x="261252" y="274638"/>
            <a:ext cx="5589587" cy="6358391"/>
          </a:xfrm>
          <a:prstGeom prst="rect">
            <a:avLst/>
          </a:prstGeom>
          <a:noFill/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907314" y="295275"/>
            <a:ext cx="2703286" cy="1185182"/>
          </a:xfrm>
        </p:spPr>
        <p:txBody>
          <a:bodyPr/>
          <a:lstStyle/>
          <a:p>
            <a:r>
              <a:rPr lang="fa-IR" dirty="0" smtClean="0">
                <a:cs typeface="B Zar" panose="00000400000000000000" pitchFamily="2" charset="-78"/>
              </a:rPr>
              <a:t>جمع </a:t>
            </a:r>
            <a:br>
              <a:rPr lang="fa-IR" dirty="0" smtClean="0">
                <a:cs typeface="B Zar" panose="00000400000000000000" pitchFamily="2" charset="-78"/>
              </a:rPr>
            </a:br>
            <a:r>
              <a:rPr lang="fa-IR" dirty="0" smtClean="0">
                <a:cs typeface="B Zar" panose="00000400000000000000" pitchFamily="2" charset="-78"/>
              </a:rPr>
              <a:t>چند جمله ايها</a:t>
            </a:r>
            <a:endParaRPr lang="fa-IR" dirty="0">
              <a:cs typeface="B Zar" panose="000004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Zar" panose="00000400000000000000" pitchFamily="2" charset="-78"/>
              </a:rPr>
              <a:t>جمع چند جمله اي ها</a:t>
            </a:r>
            <a:endParaRPr lang="fa-IR" dirty="0">
              <a:cs typeface="B Zar" panose="00000400000000000000" pitchFamily="2" charset="-78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 dirty="0" smtClean="0">
                <a:cs typeface="B Zar" panose="00000400000000000000" pitchFamily="2" charset="-78"/>
              </a:rPr>
              <a:t>دانشگاه کاشان- دانشکده مهندسی برق و کامپیوتر</a:t>
            </a:r>
            <a:endParaRPr lang="en-US" dirty="0">
              <a:cs typeface="B Zar" panose="00000400000000000000" pitchFamily="2" charset="-78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266929" y="1329641"/>
            <a:ext cx="8226425" cy="53759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742950" marR="0" lvl="1" indent="-28575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altLang="zh-TW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cs typeface="B Zar" panose="00000400000000000000" pitchFamily="2" charset="-78"/>
              </a:rPr>
              <a:t>void attach(float coefficient, </a:t>
            </a:r>
            <a:r>
              <a:rPr kumimoji="0" lang="en-US" altLang="zh-TW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cs typeface="B Zar" panose="00000400000000000000" pitchFamily="2" charset="-78"/>
              </a:rPr>
              <a:t>int</a:t>
            </a:r>
            <a:r>
              <a:rPr kumimoji="0" lang="en-US" altLang="zh-TW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cs typeface="B Zar" panose="00000400000000000000" pitchFamily="2" charset="-78"/>
              </a:rPr>
              <a:t> exponent, </a:t>
            </a:r>
            <a:r>
              <a:rPr kumimoji="0" lang="en-US" altLang="zh-TW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cs typeface="B Zar" panose="00000400000000000000" pitchFamily="2" charset="-78"/>
              </a:rPr>
              <a:t>poly_pointer</a:t>
            </a:r>
            <a:r>
              <a:rPr kumimoji="0" lang="en-US" altLang="zh-TW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cs typeface="B Zar" panose="00000400000000000000" pitchFamily="2" charset="-78"/>
              </a:rPr>
              <a:t> *</a:t>
            </a:r>
            <a:r>
              <a:rPr kumimoji="0" lang="en-US" altLang="zh-TW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cs typeface="B Zar" panose="00000400000000000000" pitchFamily="2" charset="-78"/>
              </a:rPr>
              <a:t>ptr</a:t>
            </a:r>
            <a:r>
              <a:rPr kumimoji="0" lang="en-US" altLang="zh-TW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cs typeface="B Zar" panose="00000400000000000000" pitchFamily="2" charset="-78"/>
              </a:rPr>
              <a:t>){</a:t>
            </a:r>
          </a:p>
          <a:p>
            <a:pPr marL="742950" marR="0" lvl="1" indent="-28575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altLang="zh-TW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cs typeface="B Zar" panose="00000400000000000000" pitchFamily="2" charset="-78"/>
              </a:rPr>
              <a:t>/* create a new node with </a:t>
            </a:r>
            <a:r>
              <a:rPr kumimoji="0" lang="en-US" altLang="zh-TW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cs typeface="B Zar" panose="00000400000000000000" pitchFamily="2" charset="-78"/>
              </a:rPr>
              <a:t>coef</a:t>
            </a:r>
            <a:r>
              <a:rPr kumimoji="0" lang="en-US" altLang="zh-TW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cs typeface="B Zar" panose="00000400000000000000" pitchFamily="2" charset="-78"/>
              </a:rPr>
              <a:t> = coefficient and </a:t>
            </a:r>
            <a:r>
              <a:rPr kumimoji="0" lang="en-US" altLang="zh-TW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cs typeface="B Zar" panose="00000400000000000000" pitchFamily="2" charset="-78"/>
              </a:rPr>
              <a:t>expon</a:t>
            </a:r>
            <a:r>
              <a:rPr kumimoji="0" lang="en-US" altLang="zh-TW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cs typeface="B Zar" panose="00000400000000000000" pitchFamily="2" charset="-78"/>
              </a:rPr>
              <a:t> = exponent, attach it to the node pointed to by </a:t>
            </a:r>
            <a:r>
              <a:rPr kumimoji="0" lang="en-US" altLang="zh-TW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cs typeface="B Zar" panose="00000400000000000000" pitchFamily="2" charset="-78"/>
              </a:rPr>
              <a:t>ptr</a:t>
            </a:r>
            <a:r>
              <a:rPr kumimoji="0" lang="en-US" altLang="zh-TW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cs typeface="B Zar" panose="00000400000000000000" pitchFamily="2" charset="-78"/>
              </a:rPr>
              <a:t>.  </a:t>
            </a:r>
            <a:r>
              <a:rPr kumimoji="0" lang="en-US" altLang="zh-TW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cs typeface="B Zar" panose="00000400000000000000" pitchFamily="2" charset="-78"/>
              </a:rPr>
              <a:t>Ptr</a:t>
            </a:r>
            <a:r>
              <a:rPr kumimoji="0" lang="en-US" altLang="zh-TW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cs typeface="B Zar" panose="00000400000000000000" pitchFamily="2" charset="-78"/>
              </a:rPr>
              <a:t> is updated to point to this new node */</a:t>
            </a:r>
          </a:p>
          <a:p>
            <a:pPr marL="742950" marR="0" lvl="1" indent="-28575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altLang="zh-TW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cs typeface="B Zar" panose="00000400000000000000" pitchFamily="2" charset="-78"/>
              </a:rPr>
              <a:t>	</a:t>
            </a:r>
            <a:r>
              <a:rPr kumimoji="0" lang="en-US" altLang="zh-TW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cs typeface="B Zar" panose="00000400000000000000" pitchFamily="2" charset="-78"/>
              </a:rPr>
              <a:t>poly_pointer</a:t>
            </a:r>
            <a:r>
              <a:rPr kumimoji="0" lang="en-US" altLang="zh-TW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cs typeface="B Zar" panose="00000400000000000000" pitchFamily="2" charset="-78"/>
              </a:rPr>
              <a:t> temp;</a:t>
            </a:r>
          </a:p>
          <a:p>
            <a:pPr marL="742950" marR="0" lvl="1" indent="-28575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altLang="zh-TW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hlink"/>
                </a:solidFill>
                <a:effectLst/>
                <a:uLnTx/>
                <a:uFillTx/>
                <a:latin typeface="+mn-lt"/>
                <a:cs typeface="B Zar" panose="00000400000000000000" pitchFamily="2" charset="-78"/>
              </a:rPr>
              <a:t>	temp = (</a:t>
            </a:r>
            <a:r>
              <a:rPr kumimoji="0" lang="en-US" altLang="zh-TW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hlink"/>
                </a:solidFill>
                <a:effectLst/>
                <a:uLnTx/>
                <a:uFillTx/>
                <a:latin typeface="+mn-lt"/>
                <a:cs typeface="B Zar" panose="00000400000000000000" pitchFamily="2" charset="-78"/>
              </a:rPr>
              <a:t>poly_pointer</a:t>
            </a:r>
            <a:r>
              <a:rPr kumimoji="0" lang="en-US" altLang="zh-TW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hlink"/>
                </a:solidFill>
                <a:effectLst/>
                <a:uLnTx/>
                <a:uFillTx/>
                <a:latin typeface="+mn-lt"/>
                <a:cs typeface="B Zar" panose="00000400000000000000" pitchFamily="2" charset="-78"/>
              </a:rPr>
              <a:t>) </a:t>
            </a:r>
            <a:r>
              <a:rPr kumimoji="0" lang="en-US" altLang="zh-TW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hlink"/>
                </a:solidFill>
                <a:effectLst/>
                <a:uLnTx/>
                <a:uFillTx/>
                <a:latin typeface="+mn-lt"/>
                <a:cs typeface="B Zar" panose="00000400000000000000" pitchFamily="2" charset="-78"/>
              </a:rPr>
              <a:t>malloc</a:t>
            </a:r>
            <a:r>
              <a:rPr kumimoji="0" lang="en-US" altLang="zh-TW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hlink"/>
                </a:solidFill>
                <a:effectLst/>
                <a:uLnTx/>
                <a:uFillTx/>
                <a:latin typeface="+mn-lt"/>
                <a:cs typeface="B Zar" panose="00000400000000000000" pitchFamily="2" charset="-78"/>
              </a:rPr>
              <a:t>(</a:t>
            </a:r>
            <a:r>
              <a:rPr kumimoji="0" lang="en-US" altLang="zh-TW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hlink"/>
                </a:solidFill>
                <a:effectLst/>
                <a:uLnTx/>
                <a:uFillTx/>
                <a:latin typeface="+mn-lt"/>
                <a:cs typeface="B Zar" panose="00000400000000000000" pitchFamily="2" charset="-78"/>
              </a:rPr>
              <a:t>sizeof</a:t>
            </a:r>
            <a:r>
              <a:rPr kumimoji="0" lang="en-US" altLang="zh-TW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hlink"/>
                </a:solidFill>
                <a:effectLst/>
                <a:uLnTx/>
                <a:uFillTx/>
                <a:latin typeface="+mn-lt"/>
                <a:cs typeface="B Zar" panose="00000400000000000000" pitchFamily="2" charset="-78"/>
              </a:rPr>
              <a:t>(</a:t>
            </a:r>
            <a:r>
              <a:rPr kumimoji="0" lang="en-US" altLang="zh-TW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hlink"/>
                </a:solidFill>
                <a:effectLst/>
                <a:uLnTx/>
                <a:uFillTx/>
                <a:latin typeface="+mn-lt"/>
                <a:cs typeface="B Zar" panose="00000400000000000000" pitchFamily="2" charset="-78"/>
              </a:rPr>
              <a:t>poly_node</a:t>
            </a:r>
            <a:r>
              <a:rPr kumimoji="0" lang="en-US" altLang="zh-TW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hlink"/>
                </a:solidFill>
                <a:effectLst/>
                <a:uLnTx/>
                <a:uFillTx/>
                <a:latin typeface="+mn-lt"/>
                <a:cs typeface="B Zar" panose="00000400000000000000" pitchFamily="2" charset="-78"/>
              </a:rPr>
              <a:t>));</a:t>
            </a:r>
          </a:p>
          <a:p>
            <a:pPr marL="742950" marR="0" lvl="1" indent="-28575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altLang="zh-TW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+mn-lt"/>
                <a:cs typeface="B Zar" panose="00000400000000000000" pitchFamily="2" charset="-78"/>
              </a:rPr>
              <a:t>	/* create new node */</a:t>
            </a:r>
          </a:p>
          <a:p>
            <a:pPr marL="742950" marR="0" lvl="1" indent="-28575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altLang="zh-TW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hlink"/>
                </a:solidFill>
                <a:effectLst/>
                <a:uLnTx/>
                <a:uFillTx/>
                <a:latin typeface="+mn-lt"/>
                <a:cs typeface="B Zar" panose="00000400000000000000" pitchFamily="2" charset="-78"/>
              </a:rPr>
              <a:t>	</a:t>
            </a:r>
            <a:r>
              <a:rPr kumimoji="0" lang="en-US" altLang="zh-TW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cs typeface="B Zar" panose="00000400000000000000" pitchFamily="2" charset="-78"/>
              </a:rPr>
              <a:t>if (IS_FULL(temp)) {</a:t>
            </a:r>
          </a:p>
          <a:p>
            <a:pPr marL="742950" marR="0" lvl="1" indent="-28575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altLang="zh-TW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cs typeface="B Zar" panose="00000400000000000000" pitchFamily="2" charset="-78"/>
              </a:rPr>
              <a:t>		</a:t>
            </a:r>
            <a:r>
              <a:rPr kumimoji="0" lang="en-US" altLang="zh-TW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cs typeface="B Zar" panose="00000400000000000000" pitchFamily="2" charset="-78"/>
              </a:rPr>
              <a:t>fprintf</a:t>
            </a:r>
            <a:r>
              <a:rPr kumimoji="0" lang="en-US" altLang="zh-TW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cs typeface="B Zar" panose="00000400000000000000" pitchFamily="2" charset="-78"/>
              </a:rPr>
              <a:t>(</a:t>
            </a:r>
            <a:r>
              <a:rPr kumimoji="0" lang="en-US" altLang="zh-TW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cs typeface="B Zar" panose="00000400000000000000" pitchFamily="2" charset="-78"/>
              </a:rPr>
              <a:t>stderr</a:t>
            </a:r>
            <a:r>
              <a:rPr kumimoji="0" lang="en-US" altLang="zh-TW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cs typeface="B Zar" panose="00000400000000000000" pitchFamily="2" charset="-78"/>
              </a:rPr>
              <a:t>, “The memory is full\n”);</a:t>
            </a:r>
          </a:p>
          <a:p>
            <a:pPr marL="742950" marR="0" lvl="1" indent="-28575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altLang="zh-TW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cs typeface="B Zar" panose="00000400000000000000" pitchFamily="2" charset="-78"/>
              </a:rPr>
              <a:t>		exit(1);</a:t>
            </a:r>
          </a:p>
          <a:p>
            <a:pPr marL="742950" marR="0" lvl="1" indent="-28575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altLang="zh-TW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cs typeface="B Zar" panose="00000400000000000000" pitchFamily="2" charset="-78"/>
              </a:rPr>
              <a:t>	}</a:t>
            </a:r>
          </a:p>
          <a:p>
            <a:pPr marL="742950" marR="0" lvl="1" indent="-28575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altLang="zh-TW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cs typeface="B Zar" panose="00000400000000000000" pitchFamily="2" charset="-78"/>
              </a:rPr>
              <a:t>	</a:t>
            </a:r>
            <a:r>
              <a:rPr kumimoji="0" lang="en-US" altLang="zh-TW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hlink"/>
                </a:solidFill>
                <a:effectLst/>
                <a:uLnTx/>
                <a:uFillTx/>
                <a:latin typeface="+mn-lt"/>
                <a:cs typeface="B Zar" panose="00000400000000000000" pitchFamily="2" charset="-78"/>
              </a:rPr>
              <a:t>temp-&gt;</a:t>
            </a:r>
            <a:r>
              <a:rPr kumimoji="0" lang="en-US" altLang="zh-TW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hlink"/>
                </a:solidFill>
                <a:effectLst/>
                <a:uLnTx/>
                <a:uFillTx/>
                <a:latin typeface="+mn-lt"/>
                <a:cs typeface="B Zar" panose="00000400000000000000" pitchFamily="2" charset="-78"/>
              </a:rPr>
              <a:t>coef</a:t>
            </a:r>
            <a:r>
              <a:rPr kumimoji="0" lang="en-US" altLang="zh-TW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hlink"/>
                </a:solidFill>
                <a:effectLst/>
                <a:uLnTx/>
                <a:uFillTx/>
                <a:latin typeface="+mn-lt"/>
                <a:cs typeface="B Zar" panose="00000400000000000000" pitchFamily="2" charset="-78"/>
              </a:rPr>
              <a:t> = coefficient;	</a:t>
            </a:r>
            <a:r>
              <a:rPr kumimoji="0" lang="en-US" altLang="zh-TW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+mn-lt"/>
                <a:cs typeface="B Zar" panose="00000400000000000000" pitchFamily="2" charset="-78"/>
              </a:rPr>
              <a:t>/* copy item to the new node */</a:t>
            </a:r>
          </a:p>
          <a:p>
            <a:pPr marL="742950" marR="0" lvl="1" indent="-28575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altLang="zh-TW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hlink"/>
                </a:solidFill>
                <a:effectLst/>
                <a:uLnTx/>
                <a:uFillTx/>
                <a:latin typeface="+mn-lt"/>
                <a:cs typeface="B Zar" panose="00000400000000000000" pitchFamily="2" charset="-78"/>
              </a:rPr>
              <a:t>	temp-&gt;</a:t>
            </a:r>
            <a:r>
              <a:rPr kumimoji="0" lang="en-US" altLang="zh-TW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hlink"/>
                </a:solidFill>
                <a:effectLst/>
                <a:uLnTx/>
                <a:uFillTx/>
                <a:latin typeface="+mn-lt"/>
                <a:cs typeface="B Zar" panose="00000400000000000000" pitchFamily="2" charset="-78"/>
              </a:rPr>
              <a:t>expon</a:t>
            </a:r>
            <a:r>
              <a:rPr kumimoji="0" lang="en-US" altLang="zh-TW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hlink"/>
                </a:solidFill>
                <a:effectLst/>
                <a:uLnTx/>
                <a:uFillTx/>
                <a:latin typeface="+mn-lt"/>
                <a:cs typeface="B Zar" panose="00000400000000000000" pitchFamily="2" charset="-78"/>
              </a:rPr>
              <a:t> = exponent;</a:t>
            </a:r>
          </a:p>
          <a:p>
            <a:pPr marL="742950" marR="0" lvl="1" indent="-28575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altLang="zh-TW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hlink"/>
                </a:solidFill>
                <a:effectLst/>
                <a:uLnTx/>
                <a:uFillTx/>
                <a:latin typeface="+mn-lt"/>
                <a:cs typeface="B Zar" panose="00000400000000000000" pitchFamily="2" charset="-78"/>
              </a:rPr>
              <a:t>	(*</a:t>
            </a:r>
            <a:r>
              <a:rPr kumimoji="0" lang="en-US" altLang="zh-TW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hlink"/>
                </a:solidFill>
                <a:effectLst/>
                <a:uLnTx/>
                <a:uFillTx/>
                <a:latin typeface="+mn-lt"/>
                <a:cs typeface="B Zar" panose="00000400000000000000" pitchFamily="2" charset="-78"/>
              </a:rPr>
              <a:t>ptr</a:t>
            </a:r>
            <a:r>
              <a:rPr kumimoji="0" lang="en-US" altLang="zh-TW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hlink"/>
                </a:solidFill>
                <a:effectLst/>
                <a:uLnTx/>
                <a:uFillTx/>
                <a:latin typeface="+mn-lt"/>
                <a:cs typeface="B Zar" panose="00000400000000000000" pitchFamily="2" charset="-78"/>
              </a:rPr>
              <a:t>)-&gt;link = temp;	</a:t>
            </a:r>
            <a:r>
              <a:rPr kumimoji="0" lang="en-US" altLang="zh-TW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+mn-lt"/>
                <a:cs typeface="B Zar" panose="00000400000000000000" pitchFamily="2" charset="-78"/>
              </a:rPr>
              <a:t>/* attach */</a:t>
            </a:r>
          </a:p>
          <a:p>
            <a:pPr marL="742950" marR="0" lvl="1" indent="-28575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altLang="zh-TW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hlink"/>
                </a:solidFill>
                <a:effectLst/>
                <a:uLnTx/>
                <a:uFillTx/>
                <a:latin typeface="+mn-lt"/>
                <a:cs typeface="B Zar" panose="00000400000000000000" pitchFamily="2" charset="-78"/>
              </a:rPr>
              <a:t>	*</a:t>
            </a:r>
            <a:r>
              <a:rPr kumimoji="0" lang="en-US" altLang="zh-TW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hlink"/>
                </a:solidFill>
                <a:effectLst/>
                <a:uLnTx/>
                <a:uFillTx/>
                <a:latin typeface="+mn-lt"/>
                <a:cs typeface="B Zar" panose="00000400000000000000" pitchFamily="2" charset="-78"/>
              </a:rPr>
              <a:t>ptr</a:t>
            </a:r>
            <a:r>
              <a:rPr kumimoji="0" lang="en-US" altLang="zh-TW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hlink"/>
                </a:solidFill>
                <a:effectLst/>
                <a:uLnTx/>
                <a:uFillTx/>
                <a:latin typeface="+mn-lt"/>
                <a:cs typeface="B Zar" panose="00000400000000000000" pitchFamily="2" charset="-78"/>
              </a:rPr>
              <a:t> = temp;</a:t>
            </a:r>
            <a:r>
              <a:rPr kumimoji="0" lang="en-US" altLang="zh-TW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3366CC"/>
                </a:solidFill>
                <a:effectLst/>
                <a:uLnTx/>
                <a:uFillTx/>
                <a:latin typeface="+mn-lt"/>
                <a:cs typeface="B Zar" panose="00000400000000000000" pitchFamily="2" charset="-78"/>
              </a:rPr>
              <a:t>      		</a:t>
            </a:r>
            <a:r>
              <a:rPr kumimoji="0" lang="en-US" altLang="zh-TW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+mn-lt"/>
                <a:cs typeface="B Zar" panose="00000400000000000000" pitchFamily="2" charset="-78"/>
              </a:rPr>
              <a:t>/* move </a:t>
            </a:r>
            <a:r>
              <a:rPr kumimoji="0" lang="en-US" altLang="zh-TW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+mn-lt"/>
                <a:cs typeface="B Zar" panose="00000400000000000000" pitchFamily="2" charset="-78"/>
              </a:rPr>
              <a:t>ptr</a:t>
            </a:r>
            <a:r>
              <a:rPr kumimoji="0" lang="en-US" altLang="zh-TW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+mn-lt"/>
                <a:cs typeface="B Zar" panose="00000400000000000000" pitchFamily="2" charset="-78"/>
              </a:rPr>
              <a:t> to the end of the list */</a:t>
            </a:r>
          </a:p>
          <a:p>
            <a:pPr marL="742950" marR="0" lvl="1" indent="-28575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altLang="zh-TW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cs typeface="B Zar" panose="00000400000000000000" pitchFamily="2" charset="-78"/>
              </a:rPr>
              <a:t>}</a:t>
            </a:r>
            <a:endParaRPr kumimoji="0" lang="en-US" altLang="zh-TW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cs typeface="B Zar" panose="000004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613" y="1339850"/>
            <a:ext cx="8226425" cy="5184775"/>
          </a:xfrm>
        </p:spPr>
        <p:txBody>
          <a:bodyPr/>
          <a:lstStyle/>
          <a:p>
            <a:pPr marL="457200" indent="-457200" algn="r">
              <a:lnSpc>
                <a:spcPct val="90000"/>
              </a:lnSpc>
            </a:pPr>
            <a:r>
              <a:rPr lang="fa-IR" altLang="zh-TW" sz="2800" dirty="0" smtClean="0">
                <a:cs typeface="B Zar" panose="00000400000000000000" pitchFamily="2" charset="-78"/>
              </a:rPr>
              <a:t>تحليل </a:t>
            </a:r>
            <a:r>
              <a:rPr lang="fa-IR" sz="2800" dirty="0" smtClean="0">
                <a:cs typeface="B Zar" panose="00000400000000000000" pitchFamily="2" charset="-78"/>
              </a:rPr>
              <a:t>جمع چند جمله اي ها</a:t>
            </a:r>
            <a:r>
              <a:rPr lang="fa-IR" altLang="zh-TW" sz="2800" dirty="0" smtClean="0">
                <a:cs typeface="B Zar" panose="00000400000000000000" pitchFamily="2" charset="-78"/>
              </a:rPr>
              <a:t> </a:t>
            </a:r>
            <a:endParaRPr lang="en-US" altLang="zh-TW" sz="2800" dirty="0">
              <a:cs typeface="B Zar" panose="00000400000000000000" pitchFamily="2" charset="-78"/>
            </a:endParaRPr>
          </a:p>
          <a:p>
            <a:pPr marL="838200" lvl="1" indent="-381000" algn="l" rtl="0">
              <a:lnSpc>
                <a:spcPct val="90000"/>
              </a:lnSpc>
            </a:pPr>
            <a:endParaRPr lang="en-US" altLang="zh-TW" sz="2400" dirty="0">
              <a:cs typeface="B Zar" panose="00000400000000000000" pitchFamily="2" charset="-78"/>
            </a:endParaRPr>
          </a:p>
          <a:p>
            <a:pPr marL="838200" lvl="1" indent="-381000" algn="l" rtl="0">
              <a:lnSpc>
                <a:spcPct val="90000"/>
              </a:lnSpc>
            </a:pPr>
            <a:endParaRPr lang="en-US" altLang="zh-TW" sz="2400" dirty="0">
              <a:cs typeface="B Zar" panose="00000400000000000000" pitchFamily="2" charset="-78"/>
            </a:endParaRPr>
          </a:p>
          <a:p>
            <a:pPr marL="457200" indent="-457200">
              <a:buClr>
                <a:srgbClr val="FF0000"/>
              </a:buClr>
              <a:buFont typeface="Wingdings" pitchFamily="2" charset="2"/>
              <a:buChar char="q"/>
              <a:defRPr/>
            </a:pPr>
            <a:r>
              <a:rPr lang="fa-IR" sz="2400" b="1" dirty="0" smtClean="0">
                <a:solidFill>
                  <a:srgbClr val="04040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B Zar" panose="00000400000000000000" pitchFamily="2" charset="-78"/>
              </a:rPr>
              <a:t>جمع ضرايب</a:t>
            </a:r>
          </a:p>
          <a:p>
            <a:pPr marL="838200" lvl="1" indent="-381000" algn="l" rtl="0">
              <a:lnSpc>
                <a:spcPct val="90000"/>
              </a:lnSpc>
              <a:buNone/>
            </a:pPr>
            <a:r>
              <a:rPr lang="en-US" altLang="zh-TW" sz="2400" dirty="0" smtClean="0">
                <a:solidFill>
                  <a:srgbClr val="CC3300"/>
                </a:solidFill>
                <a:effectLst/>
                <a:cs typeface="B Zar" panose="00000400000000000000" pitchFamily="2" charset="-78"/>
              </a:rPr>
              <a:t>0 </a:t>
            </a:r>
            <a:r>
              <a:rPr lang="en-US" altLang="zh-TW" sz="2400" dirty="0">
                <a:solidFill>
                  <a:srgbClr val="CC3300"/>
                </a:solidFill>
                <a:effectLst/>
                <a:cs typeface="B Zar" panose="00000400000000000000" pitchFamily="2" charset="-78"/>
                <a:sym typeface="Symbol" pitchFamily="18" charset="2"/>
              </a:rPr>
              <a:t> additions  </a:t>
            </a:r>
            <a:r>
              <a:rPr lang="en-US" altLang="zh-TW" sz="2400" i="1" dirty="0">
                <a:solidFill>
                  <a:srgbClr val="CC3300"/>
                </a:solidFill>
                <a:effectLst/>
                <a:cs typeface="B Zar" panose="00000400000000000000" pitchFamily="2" charset="-78"/>
                <a:sym typeface="Symbol" pitchFamily="18" charset="2"/>
              </a:rPr>
              <a:t>min</a:t>
            </a:r>
            <a:r>
              <a:rPr lang="en-US" altLang="zh-TW" sz="2400" dirty="0">
                <a:solidFill>
                  <a:srgbClr val="CC3300"/>
                </a:solidFill>
                <a:effectLst/>
                <a:cs typeface="B Zar" panose="00000400000000000000" pitchFamily="2" charset="-78"/>
                <a:sym typeface="Symbol" pitchFamily="18" charset="2"/>
              </a:rPr>
              <a:t>(</a:t>
            </a:r>
            <a:r>
              <a:rPr lang="en-US" altLang="zh-TW" sz="2400" i="1" dirty="0">
                <a:solidFill>
                  <a:srgbClr val="CC3300"/>
                </a:solidFill>
                <a:effectLst/>
                <a:cs typeface="B Zar" panose="00000400000000000000" pitchFamily="2" charset="-78"/>
                <a:sym typeface="Symbol" pitchFamily="18" charset="2"/>
              </a:rPr>
              <a:t>m</a:t>
            </a:r>
            <a:r>
              <a:rPr lang="en-US" altLang="zh-TW" sz="2400" dirty="0">
                <a:solidFill>
                  <a:srgbClr val="CC3300"/>
                </a:solidFill>
                <a:effectLst/>
                <a:cs typeface="B Zar" panose="00000400000000000000" pitchFamily="2" charset="-78"/>
                <a:sym typeface="Symbol" pitchFamily="18" charset="2"/>
              </a:rPr>
              <a:t>, </a:t>
            </a:r>
            <a:r>
              <a:rPr lang="en-US" altLang="zh-TW" sz="2400" i="1" dirty="0">
                <a:solidFill>
                  <a:srgbClr val="CC3300"/>
                </a:solidFill>
                <a:effectLst/>
                <a:cs typeface="B Zar" panose="00000400000000000000" pitchFamily="2" charset="-78"/>
                <a:sym typeface="Symbol" pitchFamily="18" charset="2"/>
              </a:rPr>
              <a:t>n</a:t>
            </a:r>
            <a:r>
              <a:rPr lang="en-US" altLang="zh-TW" sz="2400" dirty="0">
                <a:solidFill>
                  <a:srgbClr val="CC3300"/>
                </a:solidFill>
                <a:effectLst/>
                <a:cs typeface="B Zar" panose="00000400000000000000" pitchFamily="2" charset="-78"/>
                <a:sym typeface="Symbol" pitchFamily="18" charset="2"/>
              </a:rPr>
              <a:t>)</a:t>
            </a:r>
            <a:br>
              <a:rPr lang="en-US" altLang="zh-TW" sz="2400" dirty="0">
                <a:solidFill>
                  <a:srgbClr val="CC3300"/>
                </a:solidFill>
                <a:effectLst/>
                <a:cs typeface="B Zar" panose="00000400000000000000" pitchFamily="2" charset="-78"/>
                <a:sym typeface="Symbol" pitchFamily="18" charset="2"/>
              </a:rPr>
            </a:br>
            <a:r>
              <a:rPr lang="en-US" altLang="zh-TW" sz="2400" dirty="0">
                <a:effectLst/>
                <a:cs typeface="B Zar" panose="00000400000000000000" pitchFamily="2" charset="-78"/>
                <a:sym typeface="Symbol" pitchFamily="18" charset="2"/>
              </a:rPr>
              <a:t>where </a:t>
            </a:r>
            <a:r>
              <a:rPr lang="en-US" altLang="zh-TW" sz="2400" i="1" dirty="0">
                <a:effectLst/>
                <a:cs typeface="B Zar" panose="00000400000000000000" pitchFamily="2" charset="-78"/>
                <a:sym typeface="Symbol" pitchFamily="18" charset="2"/>
              </a:rPr>
              <a:t>m</a:t>
            </a:r>
            <a:r>
              <a:rPr lang="en-US" altLang="zh-TW" sz="2400" dirty="0">
                <a:effectLst/>
                <a:cs typeface="B Zar" panose="00000400000000000000" pitchFamily="2" charset="-78"/>
                <a:sym typeface="Symbol" pitchFamily="18" charset="2"/>
              </a:rPr>
              <a:t> (</a:t>
            </a:r>
            <a:r>
              <a:rPr lang="en-US" altLang="zh-TW" sz="2400" i="1" dirty="0">
                <a:effectLst/>
                <a:cs typeface="B Zar" panose="00000400000000000000" pitchFamily="2" charset="-78"/>
                <a:sym typeface="Symbol" pitchFamily="18" charset="2"/>
              </a:rPr>
              <a:t>n</a:t>
            </a:r>
            <a:r>
              <a:rPr lang="en-US" altLang="zh-TW" sz="2400" dirty="0">
                <a:effectLst/>
                <a:cs typeface="B Zar" panose="00000400000000000000" pitchFamily="2" charset="-78"/>
                <a:sym typeface="Symbol" pitchFamily="18" charset="2"/>
              </a:rPr>
              <a:t>) denotes the number of terms in </a:t>
            </a:r>
            <a:r>
              <a:rPr lang="en-US" altLang="zh-TW" sz="2400" i="1" dirty="0">
                <a:effectLst/>
                <a:cs typeface="B Zar" panose="00000400000000000000" pitchFamily="2" charset="-78"/>
                <a:sym typeface="Symbol" pitchFamily="18" charset="2"/>
              </a:rPr>
              <a:t>A</a:t>
            </a:r>
            <a:r>
              <a:rPr lang="en-US" altLang="zh-TW" sz="2400" dirty="0">
                <a:effectLst/>
                <a:cs typeface="B Zar" panose="00000400000000000000" pitchFamily="2" charset="-78"/>
                <a:sym typeface="Symbol" pitchFamily="18" charset="2"/>
              </a:rPr>
              <a:t> (</a:t>
            </a:r>
            <a:r>
              <a:rPr lang="en-US" altLang="zh-TW" sz="2400" i="1" dirty="0">
                <a:effectLst/>
                <a:cs typeface="B Zar" panose="00000400000000000000" pitchFamily="2" charset="-78"/>
                <a:sym typeface="Symbol" pitchFamily="18" charset="2"/>
              </a:rPr>
              <a:t>B</a:t>
            </a:r>
            <a:r>
              <a:rPr lang="en-US" altLang="zh-TW" sz="2400" dirty="0" smtClean="0">
                <a:effectLst/>
                <a:cs typeface="B Zar" panose="00000400000000000000" pitchFamily="2" charset="-78"/>
                <a:sym typeface="Symbol" pitchFamily="18" charset="2"/>
              </a:rPr>
              <a:t>).</a:t>
            </a:r>
          </a:p>
          <a:p>
            <a:pPr marL="457200" lvl="1" indent="-457200">
              <a:lnSpc>
                <a:spcPct val="90000"/>
              </a:lnSpc>
              <a:buClr>
                <a:srgbClr val="FF0000"/>
              </a:buClr>
              <a:buFont typeface="Wingdings" pitchFamily="2" charset="2"/>
              <a:buChar char="q"/>
              <a:defRPr/>
            </a:pPr>
            <a:r>
              <a:rPr lang="fa-IR" sz="2400" b="1" dirty="0" smtClean="0">
                <a:solidFill>
                  <a:srgbClr val="04040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  <a:cs typeface="B Zar" panose="00000400000000000000" pitchFamily="2" charset="-78"/>
              </a:rPr>
              <a:t> مقايسه توان ها</a:t>
            </a:r>
          </a:p>
          <a:p>
            <a:pPr marL="838200" lvl="1" indent="-381000" algn="l" rtl="0">
              <a:lnSpc>
                <a:spcPct val="90000"/>
              </a:lnSpc>
              <a:buNone/>
            </a:pPr>
            <a:r>
              <a:rPr lang="en-US" altLang="zh-TW" sz="2400" dirty="0" smtClean="0">
                <a:effectLst/>
                <a:cs typeface="B Zar" panose="00000400000000000000" pitchFamily="2" charset="-78"/>
              </a:rPr>
              <a:t>extreme </a:t>
            </a:r>
            <a:r>
              <a:rPr lang="en-US" altLang="zh-TW" sz="2400" dirty="0">
                <a:effectLst/>
                <a:cs typeface="B Zar" panose="00000400000000000000" pitchFamily="2" charset="-78"/>
              </a:rPr>
              <a:t>case:</a:t>
            </a:r>
            <a:br>
              <a:rPr lang="en-US" altLang="zh-TW" sz="2400" dirty="0">
                <a:effectLst/>
                <a:cs typeface="B Zar" panose="00000400000000000000" pitchFamily="2" charset="-78"/>
              </a:rPr>
            </a:br>
            <a:r>
              <a:rPr lang="en-US" altLang="zh-TW" sz="2400" i="1" dirty="0">
                <a:effectLst/>
                <a:cs typeface="B Zar" panose="00000400000000000000" pitchFamily="2" charset="-78"/>
              </a:rPr>
              <a:t>e</a:t>
            </a:r>
            <a:r>
              <a:rPr lang="en-US" altLang="zh-TW" sz="2400" i="1" baseline="-25000" dirty="0">
                <a:effectLst/>
                <a:cs typeface="B Zar" panose="00000400000000000000" pitchFamily="2" charset="-78"/>
              </a:rPr>
              <a:t>m</a:t>
            </a:r>
            <a:r>
              <a:rPr lang="en-US" altLang="zh-TW" sz="2400" baseline="-25000" dirty="0">
                <a:effectLst/>
                <a:cs typeface="B Zar" panose="00000400000000000000" pitchFamily="2" charset="-78"/>
              </a:rPr>
              <a:t>-1</a:t>
            </a:r>
            <a:r>
              <a:rPr lang="en-US" altLang="zh-TW" sz="2400" dirty="0">
                <a:effectLst/>
                <a:cs typeface="B Zar" panose="00000400000000000000" pitchFamily="2" charset="-78"/>
              </a:rPr>
              <a:t> &gt; </a:t>
            </a:r>
            <a:r>
              <a:rPr lang="en-US" altLang="zh-TW" sz="2400" i="1" dirty="0">
                <a:effectLst/>
                <a:cs typeface="B Zar" panose="00000400000000000000" pitchFamily="2" charset="-78"/>
              </a:rPr>
              <a:t>f</a:t>
            </a:r>
            <a:r>
              <a:rPr lang="en-US" altLang="zh-TW" sz="2400" i="1" baseline="-25000" dirty="0">
                <a:effectLst/>
                <a:cs typeface="B Zar" panose="00000400000000000000" pitchFamily="2" charset="-78"/>
              </a:rPr>
              <a:t>m</a:t>
            </a:r>
            <a:r>
              <a:rPr lang="en-US" altLang="zh-TW" sz="2400" baseline="-25000" dirty="0">
                <a:effectLst/>
                <a:cs typeface="B Zar" panose="00000400000000000000" pitchFamily="2" charset="-78"/>
              </a:rPr>
              <a:t>-1</a:t>
            </a:r>
            <a:r>
              <a:rPr lang="en-US" altLang="zh-TW" sz="2400" dirty="0">
                <a:effectLst/>
                <a:cs typeface="B Zar" panose="00000400000000000000" pitchFamily="2" charset="-78"/>
              </a:rPr>
              <a:t> &gt; </a:t>
            </a:r>
            <a:r>
              <a:rPr lang="en-US" altLang="zh-TW" sz="2400" i="1" dirty="0">
                <a:effectLst/>
                <a:cs typeface="B Zar" panose="00000400000000000000" pitchFamily="2" charset="-78"/>
              </a:rPr>
              <a:t>e</a:t>
            </a:r>
            <a:r>
              <a:rPr lang="en-US" altLang="zh-TW" sz="2400" i="1" baseline="-25000" dirty="0">
                <a:effectLst/>
                <a:cs typeface="B Zar" panose="00000400000000000000" pitchFamily="2" charset="-78"/>
              </a:rPr>
              <a:t>m</a:t>
            </a:r>
            <a:r>
              <a:rPr lang="en-US" altLang="zh-TW" sz="2400" baseline="-25000" dirty="0">
                <a:effectLst/>
                <a:cs typeface="B Zar" panose="00000400000000000000" pitchFamily="2" charset="-78"/>
              </a:rPr>
              <a:t>-2</a:t>
            </a:r>
            <a:r>
              <a:rPr lang="en-US" altLang="zh-TW" sz="2400" dirty="0">
                <a:effectLst/>
                <a:cs typeface="B Zar" panose="00000400000000000000" pitchFamily="2" charset="-78"/>
              </a:rPr>
              <a:t> &gt; </a:t>
            </a:r>
            <a:r>
              <a:rPr lang="en-US" altLang="zh-TW" sz="2400" i="1" dirty="0">
                <a:effectLst/>
                <a:cs typeface="B Zar" panose="00000400000000000000" pitchFamily="2" charset="-78"/>
              </a:rPr>
              <a:t>f</a:t>
            </a:r>
            <a:r>
              <a:rPr lang="en-US" altLang="zh-TW" sz="2400" i="1" baseline="-25000" dirty="0">
                <a:effectLst/>
                <a:cs typeface="B Zar" panose="00000400000000000000" pitchFamily="2" charset="-78"/>
              </a:rPr>
              <a:t>m</a:t>
            </a:r>
            <a:r>
              <a:rPr lang="en-US" altLang="zh-TW" sz="2400" baseline="-25000" dirty="0">
                <a:effectLst/>
                <a:cs typeface="B Zar" panose="00000400000000000000" pitchFamily="2" charset="-78"/>
              </a:rPr>
              <a:t>-2</a:t>
            </a:r>
            <a:r>
              <a:rPr lang="en-US" altLang="zh-TW" sz="2400" dirty="0">
                <a:effectLst/>
                <a:cs typeface="B Zar" panose="00000400000000000000" pitchFamily="2" charset="-78"/>
              </a:rPr>
              <a:t> &gt; … &gt; </a:t>
            </a:r>
            <a:r>
              <a:rPr lang="en-US" altLang="zh-TW" sz="2400" i="1" dirty="0">
                <a:effectLst/>
                <a:cs typeface="B Zar" panose="00000400000000000000" pitchFamily="2" charset="-78"/>
              </a:rPr>
              <a:t>e</a:t>
            </a:r>
            <a:r>
              <a:rPr lang="en-US" altLang="zh-TW" sz="2400" baseline="-25000" dirty="0">
                <a:effectLst/>
                <a:cs typeface="B Zar" panose="00000400000000000000" pitchFamily="2" charset="-78"/>
              </a:rPr>
              <a:t>1 </a:t>
            </a:r>
            <a:r>
              <a:rPr lang="en-US" altLang="zh-TW" sz="2400" dirty="0">
                <a:effectLst/>
                <a:cs typeface="B Zar" panose="00000400000000000000" pitchFamily="2" charset="-78"/>
              </a:rPr>
              <a:t>&gt; </a:t>
            </a:r>
            <a:r>
              <a:rPr lang="en-US" altLang="zh-TW" sz="2400" i="1" dirty="0">
                <a:effectLst/>
                <a:cs typeface="B Zar" panose="00000400000000000000" pitchFamily="2" charset="-78"/>
              </a:rPr>
              <a:t>f</a:t>
            </a:r>
            <a:r>
              <a:rPr lang="en-US" altLang="zh-TW" sz="2400" baseline="-25000" dirty="0">
                <a:effectLst/>
                <a:cs typeface="B Zar" panose="00000400000000000000" pitchFamily="2" charset="-78"/>
              </a:rPr>
              <a:t>1</a:t>
            </a:r>
            <a:r>
              <a:rPr lang="en-US" altLang="zh-TW" sz="2400" dirty="0">
                <a:effectLst/>
                <a:cs typeface="B Zar" panose="00000400000000000000" pitchFamily="2" charset="-78"/>
              </a:rPr>
              <a:t> &gt; </a:t>
            </a:r>
            <a:r>
              <a:rPr lang="en-US" altLang="zh-TW" sz="2400" i="1" dirty="0">
                <a:effectLst/>
                <a:cs typeface="B Zar" panose="00000400000000000000" pitchFamily="2" charset="-78"/>
              </a:rPr>
              <a:t>e</a:t>
            </a:r>
            <a:r>
              <a:rPr lang="en-US" altLang="zh-TW" sz="2400" baseline="-25000" dirty="0">
                <a:effectLst/>
                <a:cs typeface="B Zar" panose="00000400000000000000" pitchFamily="2" charset="-78"/>
              </a:rPr>
              <a:t>0</a:t>
            </a:r>
            <a:r>
              <a:rPr lang="en-US" altLang="zh-TW" sz="2400" dirty="0">
                <a:effectLst/>
                <a:cs typeface="B Zar" panose="00000400000000000000" pitchFamily="2" charset="-78"/>
              </a:rPr>
              <a:t> &gt; </a:t>
            </a:r>
            <a:r>
              <a:rPr lang="en-US" altLang="zh-TW" sz="2400" i="1" dirty="0">
                <a:effectLst/>
                <a:cs typeface="B Zar" panose="00000400000000000000" pitchFamily="2" charset="-78"/>
              </a:rPr>
              <a:t>f</a:t>
            </a:r>
            <a:r>
              <a:rPr lang="en-US" altLang="zh-TW" sz="2400" baseline="-25000" dirty="0">
                <a:effectLst/>
                <a:cs typeface="B Zar" panose="00000400000000000000" pitchFamily="2" charset="-78"/>
              </a:rPr>
              <a:t>0</a:t>
            </a:r>
            <a:r>
              <a:rPr lang="en-US" altLang="zh-TW" sz="2400" dirty="0">
                <a:cs typeface="B Zar" panose="00000400000000000000" pitchFamily="2" charset="-78"/>
              </a:rPr>
              <a:t> </a:t>
            </a:r>
            <a:r>
              <a:rPr lang="en-US" altLang="zh-TW" sz="2400" dirty="0">
                <a:effectLst/>
                <a:cs typeface="B Zar" panose="00000400000000000000" pitchFamily="2" charset="-78"/>
              </a:rPr>
              <a:t/>
            </a:r>
            <a:br>
              <a:rPr lang="en-US" altLang="zh-TW" sz="2400" dirty="0">
                <a:effectLst/>
                <a:cs typeface="B Zar" panose="00000400000000000000" pitchFamily="2" charset="-78"/>
              </a:rPr>
            </a:br>
            <a:r>
              <a:rPr lang="en-US" altLang="zh-TW" sz="2400" i="1" dirty="0">
                <a:solidFill>
                  <a:srgbClr val="CC3300"/>
                </a:solidFill>
                <a:effectLst/>
                <a:cs typeface="B Zar" panose="00000400000000000000" pitchFamily="2" charset="-78"/>
              </a:rPr>
              <a:t>m</a:t>
            </a:r>
            <a:r>
              <a:rPr lang="en-US" altLang="zh-TW" sz="2400" dirty="0">
                <a:solidFill>
                  <a:srgbClr val="CC3300"/>
                </a:solidFill>
                <a:effectLst/>
                <a:cs typeface="B Zar" panose="00000400000000000000" pitchFamily="2" charset="-78"/>
              </a:rPr>
              <a:t>+</a:t>
            </a:r>
            <a:r>
              <a:rPr lang="en-US" altLang="zh-TW" sz="2400" i="1" dirty="0">
                <a:solidFill>
                  <a:srgbClr val="CC3300"/>
                </a:solidFill>
                <a:effectLst/>
                <a:cs typeface="B Zar" panose="00000400000000000000" pitchFamily="2" charset="-78"/>
              </a:rPr>
              <a:t>n</a:t>
            </a:r>
            <a:r>
              <a:rPr lang="en-US" altLang="zh-TW" sz="2400" dirty="0">
                <a:solidFill>
                  <a:srgbClr val="CC3300"/>
                </a:solidFill>
                <a:effectLst/>
                <a:cs typeface="B Zar" panose="00000400000000000000" pitchFamily="2" charset="-78"/>
              </a:rPr>
              <a:t>-1 comparisons</a:t>
            </a:r>
          </a:p>
          <a:p>
            <a:pPr marL="457200" lvl="1" indent="-457200">
              <a:lnSpc>
                <a:spcPct val="90000"/>
              </a:lnSpc>
              <a:buClr>
                <a:srgbClr val="FF0000"/>
              </a:buClr>
              <a:buFont typeface="Wingdings" pitchFamily="2" charset="2"/>
              <a:buChar char="q"/>
              <a:defRPr/>
            </a:pPr>
            <a:r>
              <a:rPr lang="fa-IR" sz="2400" b="1" dirty="0" smtClean="0">
                <a:solidFill>
                  <a:srgbClr val="04040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  <a:cs typeface="B Zar" panose="00000400000000000000" pitchFamily="2" charset="-78"/>
              </a:rPr>
              <a:t>ايجاد گره جديد براي </a:t>
            </a:r>
            <a:r>
              <a:rPr lang="en-US" sz="2400" b="1" dirty="0" smtClean="0">
                <a:solidFill>
                  <a:srgbClr val="04040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  <a:cs typeface="B Zar" panose="00000400000000000000" pitchFamily="2" charset="-78"/>
              </a:rPr>
              <a:t>d </a:t>
            </a:r>
            <a:endParaRPr lang="fa-IR" sz="2400" b="1" dirty="0" smtClean="0">
              <a:solidFill>
                <a:srgbClr val="040408"/>
              </a:solidFill>
              <a:effectLst>
                <a:outerShdw blurRad="38100" dist="38100" dir="2700000" algn="tl">
                  <a:srgbClr val="C0C0C0"/>
                </a:outerShdw>
              </a:effectLst>
              <a:ea typeface="+mn-ea"/>
              <a:cs typeface="B Zar" panose="00000400000000000000" pitchFamily="2" charset="-78"/>
            </a:endParaRPr>
          </a:p>
          <a:p>
            <a:pPr marL="838200" lvl="1" indent="-381000" algn="l" rtl="0">
              <a:lnSpc>
                <a:spcPct val="90000"/>
              </a:lnSpc>
              <a:buNone/>
            </a:pPr>
            <a:r>
              <a:rPr lang="en-US" altLang="zh-TW" sz="2400" dirty="0" smtClean="0">
                <a:effectLst/>
                <a:cs typeface="B Zar" panose="00000400000000000000" pitchFamily="2" charset="-78"/>
              </a:rPr>
              <a:t>extreme </a:t>
            </a:r>
            <a:r>
              <a:rPr lang="en-US" altLang="zh-TW" sz="2400" dirty="0">
                <a:effectLst/>
                <a:cs typeface="B Zar" panose="00000400000000000000" pitchFamily="2" charset="-78"/>
              </a:rPr>
              <a:t>case: maximum number of terms in d is </a:t>
            </a:r>
            <a:r>
              <a:rPr lang="en-US" altLang="zh-TW" sz="2400" i="1" dirty="0" err="1">
                <a:effectLst/>
                <a:cs typeface="B Zar" panose="00000400000000000000" pitchFamily="2" charset="-78"/>
              </a:rPr>
              <a:t>m</a:t>
            </a:r>
            <a:r>
              <a:rPr lang="en-US" altLang="zh-TW" sz="2400" dirty="0" err="1">
                <a:effectLst/>
                <a:cs typeface="B Zar" panose="00000400000000000000" pitchFamily="2" charset="-78"/>
              </a:rPr>
              <a:t>+</a:t>
            </a:r>
            <a:r>
              <a:rPr lang="en-US" altLang="zh-TW" sz="2400" i="1" dirty="0" err="1">
                <a:effectLst/>
                <a:cs typeface="B Zar" panose="00000400000000000000" pitchFamily="2" charset="-78"/>
              </a:rPr>
              <a:t>n</a:t>
            </a:r>
            <a:r>
              <a:rPr lang="en-US" altLang="zh-TW" sz="2400" dirty="0">
                <a:cs typeface="B Zar" panose="00000400000000000000" pitchFamily="2" charset="-78"/>
              </a:rPr>
              <a:t> </a:t>
            </a:r>
            <a:r>
              <a:rPr lang="en-US" altLang="zh-TW" sz="2400" i="1" dirty="0">
                <a:solidFill>
                  <a:srgbClr val="CC3300"/>
                </a:solidFill>
                <a:effectLst/>
                <a:cs typeface="B Zar" panose="00000400000000000000" pitchFamily="2" charset="-78"/>
              </a:rPr>
              <a:t>m</a:t>
            </a:r>
            <a:r>
              <a:rPr lang="en-US" altLang="zh-TW" sz="2400" dirty="0">
                <a:solidFill>
                  <a:srgbClr val="CC3300"/>
                </a:solidFill>
                <a:effectLst/>
                <a:cs typeface="B Zar" panose="00000400000000000000" pitchFamily="2" charset="-78"/>
              </a:rPr>
              <a:t> + </a:t>
            </a:r>
            <a:r>
              <a:rPr lang="en-US" altLang="zh-TW" sz="2400" i="1" dirty="0">
                <a:solidFill>
                  <a:srgbClr val="CC3300"/>
                </a:solidFill>
                <a:effectLst/>
                <a:cs typeface="B Zar" panose="00000400000000000000" pitchFamily="2" charset="-78"/>
              </a:rPr>
              <a:t>n</a:t>
            </a:r>
            <a:r>
              <a:rPr lang="en-US" altLang="zh-TW" sz="2400" dirty="0">
                <a:solidFill>
                  <a:srgbClr val="CC3300"/>
                </a:solidFill>
                <a:effectLst/>
                <a:cs typeface="B Zar" panose="00000400000000000000" pitchFamily="2" charset="-78"/>
              </a:rPr>
              <a:t> new nodes</a:t>
            </a:r>
            <a:br>
              <a:rPr lang="en-US" altLang="zh-TW" sz="2400" dirty="0">
                <a:solidFill>
                  <a:srgbClr val="CC3300"/>
                </a:solidFill>
                <a:effectLst/>
                <a:cs typeface="B Zar" panose="00000400000000000000" pitchFamily="2" charset="-78"/>
              </a:rPr>
            </a:br>
            <a:r>
              <a:rPr lang="en-US" altLang="zh-TW" sz="2400" dirty="0">
                <a:effectLst/>
                <a:cs typeface="B Zar" panose="00000400000000000000" pitchFamily="2" charset="-78"/>
              </a:rPr>
              <a:t>summary: </a:t>
            </a:r>
            <a:r>
              <a:rPr lang="en-US" altLang="zh-TW" sz="2400" i="1" dirty="0">
                <a:solidFill>
                  <a:srgbClr val="6600FF"/>
                </a:solidFill>
                <a:effectLst/>
                <a:cs typeface="B Zar" panose="00000400000000000000" pitchFamily="2" charset="-78"/>
              </a:rPr>
              <a:t>O</a:t>
            </a:r>
            <a:r>
              <a:rPr lang="en-US" altLang="zh-TW" sz="2400" dirty="0">
                <a:solidFill>
                  <a:srgbClr val="6600FF"/>
                </a:solidFill>
                <a:effectLst/>
                <a:cs typeface="B Zar" panose="00000400000000000000" pitchFamily="2" charset="-78"/>
              </a:rPr>
              <a:t>(</a:t>
            </a:r>
            <a:r>
              <a:rPr lang="en-US" altLang="zh-TW" sz="2400" i="1" dirty="0" err="1">
                <a:solidFill>
                  <a:srgbClr val="6600FF"/>
                </a:solidFill>
                <a:effectLst/>
                <a:cs typeface="B Zar" panose="00000400000000000000" pitchFamily="2" charset="-78"/>
              </a:rPr>
              <a:t>m</a:t>
            </a:r>
            <a:r>
              <a:rPr lang="en-US" altLang="zh-TW" sz="2400" dirty="0" err="1">
                <a:solidFill>
                  <a:srgbClr val="6600FF"/>
                </a:solidFill>
                <a:effectLst/>
                <a:cs typeface="B Zar" panose="00000400000000000000" pitchFamily="2" charset="-78"/>
              </a:rPr>
              <a:t>+</a:t>
            </a:r>
            <a:r>
              <a:rPr lang="en-US" altLang="zh-TW" sz="2400" i="1" dirty="0" err="1">
                <a:solidFill>
                  <a:srgbClr val="6600FF"/>
                </a:solidFill>
                <a:effectLst/>
                <a:cs typeface="B Zar" panose="00000400000000000000" pitchFamily="2" charset="-78"/>
              </a:rPr>
              <a:t>n</a:t>
            </a:r>
            <a:r>
              <a:rPr lang="en-US" altLang="zh-TW" sz="2400" dirty="0">
                <a:solidFill>
                  <a:srgbClr val="6600FF"/>
                </a:solidFill>
                <a:effectLst/>
                <a:cs typeface="B Zar" panose="00000400000000000000" pitchFamily="2" charset="-78"/>
              </a:rPr>
              <a:t>)</a:t>
            </a:r>
          </a:p>
        </p:txBody>
      </p:sp>
      <p:graphicFrame>
        <p:nvGraphicFramePr>
          <p:cNvPr id="4813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145379"/>
              </p:ext>
            </p:extLst>
          </p:nvPr>
        </p:nvGraphicFramePr>
        <p:xfrm>
          <a:off x="971550" y="1966913"/>
          <a:ext cx="6858000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4" name="方程式" r:id="rId3" imgW="3619440" imgH="241200" progId="Equation.3">
                  <p:embed/>
                </p:oleObj>
              </mc:Choice>
              <mc:Fallback>
                <p:oleObj name="方程式" r:id="rId3" imgW="3619440" imgH="2412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1966913"/>
                        <a:ext cx="6858000" cy="454025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Zar" panose="00000400000000000000" pitchFamily="2" charset="-78"/>
              </a:rPr>
              <a:t>جمع چند جمله اي ها</a:t>
            </a:r>
            <a:endParaRPr lang="fa-IR" dirty="0">
              <a:cs typeface="B Zar" panose="00000400000000000000" pitchFamily="2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95086" y="870857"/>
            <a:ext cx="44123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fa-IR" sz="2400" b="1" dirty="0" smtClean="0">
                <a:solidFill>
                  <a:srgbClr val="2308EE"/>
                </a:solidFill>
                <a:cs typeface="B Zar" panose="00000400000000000000" pitchFamily="2" charset="-78"/>
              </a:rPr>
              <a:t> الگوريتم جمع چند جمله اي با فاکتور ثابت بهينه است.</a:t>
            </a:r>
            <a:endParaRPr lang="en-US" sz="2400" b="1" dirty="0">
              <a:solidFill>
                <a:srgbClr val="2308EE"/>
              </a:solidFill>
              <a:cs typeface="B Zar" panose="000004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Blueprint">
  <a:themeElements>
    <a:clrScheme name="Blueprint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Blueprint">
      <a:majorFont>
        <a:latin typeface="Tahoma"/>
        <a:ea typeface=""/>
        <a:cs typeface="Zar"/>
      </a:majorFont>
      <a:minorFont>
        <a:latin typeface="Tahoma"/>
        <a:ea typeface=""/>
        <a:cs typeface="Za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rgbClr val="FF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457200" marR="0" indent="-45720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>
            <a:srgbClr val="A50021"/>
          </a:buClr>
          <a:buSzTx/>
          <a:buFont typeface="Wingdings" pitchFamily="2" charset="2"/>
          <a:buChar char="ü"/>
          <a:tabLst/>
          <a:defRPr kumimoji="0" 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ahoma" pitchFamily="34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rgbClr val="FF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457200" marR="0" indent="-45720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>
            <a:srgbClr val="A50021"/>
          </a:buClr>
          <a:buSzTx/>
          <a:buFont typeface="Wingdings" pitchFamily="2" charset="2"/>
          <a:buChar char="ü"/>
          <a:tabLst/>
          <a:defRPr kumimoji="0" 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ahoma" pitchFamily="34" charset="0"/>
            <a:cs typeface="Times New Roman" pitchFamily="18" charset="0"/>
          </a:defRPr>
        </a:defPPr>
      </a:lstStyle>
    </a:lnDef>
  </a:objectDefaults>
  <a:extraClrSchemeLst>
    <a:extraClrScheme>
      <a:clrScheme name="Blueprint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12794</TotalTime>
  <Words>478</Words>
  <Application>Microsoft Office PowerPoint</Application>
  <PresentationFormat>On-screen Show (4:3)</PresentationFormat>
  <Paragraphs>103</Paragraphs>
  <Slides>11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2" baseType="lpstr">
      <vt:lpstr>Symbol</vt:lpstr>
      <vt:lpstr>Tahoma</vt:lpstr>
      <vt:lpstr>Zar</vt:lpstr>
      <vt:lpstr>B Nazanin</vt:lpstr>
      <vt:lpstr>Wingdings</vt:lpstr>
      <vt:lpstr>Times New Roman</vt:lpstr>
      <vt:lpstr>B Zar</vt:lpstr>
      <vt:lpstr>新細明體</vt:lpstr>
      <vt:lpstr>Arial</vt:lpstr>
      <vt:lpstr>Blueprint</vt:lpstr>
      <vt:lpstr>方程式</vt:lpstr>
      <vt:lpstr>لیست پیوندی</vt:lpstr>
      <vt:lpstr>ليستهاي پيوندي</vt:lpstr>
      <vt:lpstr>چند جمله اي ها </vt:lpstr>
      <vt:lpstr>چند جمله اي ها </vt:lpstr>
      <vt:lpstr>جمع چند جمله اي ها</vt:lpstr>
      <vt:lpstr>جمع  چند جمله ايها</vt:lpstr>
      <vt:lpstr>جمع  چند جمله ايها</vt:lpstr>
      <vt:lpstr>جمع چند جمله اي ها</vt:lpstr>
      <vt:lpstr>جمع چند جمله اي ها</vt:lpstr>
      <vt:lpstr>چند جمله اي ها</vt:lpstr>
      <vt:lpstr>چند جمله اي ها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structure</dc:title>
  <dc:creator>S. M. Vahidipour</dc:creator>
  <cp:lastModifiedBy>SM Vahidipour</cp:lastModifiedBy>
  <cp:revision>1679</cp:revision>
  <dcterms:created xsi:type="dcterms:W3CDTF">2000-10-26T15:38:46Z</dcterms:created>
  <dcterms:modified xsi:type="dcterms:W3CDTF">2020-05-07T08:04:40Z</dcterms:modified>
</cp:coreProperties>
</file>