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p:sldMasterIdLst>
    <p:sldMasterId id="2147483649" r:id="rId1"/>
  </p:sldMasterIdLst>
  <p:notesMasterIdLst>
    <p:notesMasterId r:id="rId14"/>
  </p:notesMasterIdLst>
  <p:handoutMasterIdLst>
    <p:handoutMasterId r:id="rId15"/>
  </p:handoutMasterIdLst>
  <p:sldIdLst>
    <p:sldId id="257" r:id="rId2"/>
    <p:sldId id="445" r:id="rId3"/>
    <p:sldId id="478" r:id="rId4"/>
    <p:sldId id="479" r:id="rId5"/>
    <p:sldId id="480" r:id="rId6"/>
    <p:sldId id="481" r:id="rId7"/>
    <p:sldId id="483" r:id="rId8"/>
    <p:sldId id="495" r:id="rId9"/>
    <p:sldId id="494" r:id="rId10"/>
    <p:sldId id="485" r:id="rId11"/>
    <p:sldId id="486" r:id="rId12"/>
    <p:sldId id="487" r:id="rId13"/>
  </p:sldIdLst>
  <p:sldSz cx="9144000" cy="6858000" type="screen4x3"/>
  <p:notesSz cx="6991350" cy="9282113"/>
  <p:embeddedFontLst>
    <p:embeddedFont>
      <p:font typeface="B Zar" panose="00000400000000000000" pitchFamily="2" charset="-78"/>
      <p:regular r:id="rId16"/>
      <p:bold r:id="rId17"/>
    </p:embeddedFont>
    <p:embeddedFont>
      <p:font typeface="Tahoma" panose="020B0604030504040204" pitchFamily="34" charset="0"/>
      <p:regular r:id="rId18"/>
      <p:bold r:id="rId19"/>
    </p:embeddedFont>
  </p:embeddedFontLst>
  <p:defaultTextStyle>
    <a:defPPr>
      <a:defRPr lang="en-US"/>
    </a:defPPr>
    <a:lvl1pPr algn="r" rtl="1" fontAlgn="base">
      <a:spcBef>
        <a:spcPct val="0"/>
      </a:spcBef>
      <a:spcAft>
        <a:spcPct val="0"/>
      </a:spcAft>
      <a:defRPr sz="1000" kern="1200">
        <a:solidFill>
          <a:schemeClr val="tx1"/>
        </a:solidFill>
        <a:latin typeface="Tahoma" pitchFamily="34" charset="0"/>
        <a:ea typeface="+mn-ea"/>
        <a:cs typeface="Times New Roman" pitchFamily="18" charset="0"/>
      </a:defRPr>
    </a:lvl1pPr>
    <a:lvl2pPr marL="457200" algn="r" rtl="1" fontAlgn="base">
      <a:spcBef>
        <a:spcPct val="0"/>
      </a:spcBef>
      <a:spcAft>
        <a:spcPct val="0"/>
      </a:spcAft>
      <a:defRPr sz="1000" kern="1200">
        <a:solidFill>
          <a:schemeClr val="tx1"/>
        </a:solidFill>
        <a:latin typeface="Tahoma" pitchFamily="34" charset="0"/>
        <a:ea typeface="+mn-ea"/>
        <a:cs typeface="Times New Roman" pitchFamily="18" charset="0"/>
      </a:defRPr>
    </a:lvl2pPr>
    <a:lvl3pPr marL="914400" algn="r" rtl="1" fontAlgn="base">
      <a:spcBef>
        <a:spcPct val="0"/>
      </a:spcBef>
      <a:spcAft>
        <a:spcPct val="0"/>
      </a:spcAft>
      <a:defRPr sz="1000" kern="1200">
        <a:solidFill>
          <a:schemeClr val="tx1"/>
        </a:solidFill>
        <a:latin typeface="Tahoma" pitchFamily="34" charset="0"/>
        <a:ea typeface="+mn-ea"/>
        <a:cs typeface="Times New Roman" pitchFamily="18" charset="0"/>
      </a:defRPr>
    </a:lvl3pPr>
    <a:lvl4pPr marL="1371600" algn="r" rtl="1" fontAlgn="base">
      <a:spcBef>
        <a:spcPct val="0"/>
      </a:spcBef>
      <a:spcAft>
        <a:spcPct val="0"/>
      </a:spcAft>
      <a:defRPr sz="1000" kern="1200">
        <a:solidFill>
          <a:schemeClr val="tx1"/>
        </a:solidFill>
        <a:latin typeface="Tahoma" pitchFamily="34" charset="0"/>
        <a:ea typeface="+mn-ea"/>
        <a:cs typeface="Times New Roman" pitchFamily="18" charset="0"/>
      </a:defRPr>
    </a:lvl4pPr>
    <a:lvl5pPr marL="1828800" algn="r" rtl="1" fontAlgn="base">
      <a:spcBef>
        <a:spcPct val="0"/>
      </a:spcBef>
      <a:spcAft>
        <a:spcPct val="0"/>
      </a:spcAft>
      <a:defRPr sz="1000" kern="1200">
        <a:solidFill>
          <a:schemeClr val="tx1"/>
        </a:solidFill>
        <a:latin typeface="Tahoma" pitchFamily="34" charset="0"/>
        <a:ea typeface="+mn-ea"/>
        <a:cs typeface="Times New Roman" pitchFamily="18" charset="0"/>
      </a:defRPr>
    </a:lvl5pPr>
    <a:lvl6pPr marL="2286000" algn="r" defTabSz="914400" rtl="1" eaLnBrk="1" latinLnBrk="0" hangingPunct="1">
      <a:defRPr sz="1000" kern="1200">
        <a:solidFill>
          <a:schemeClr val="tx1"/>
        </a:solidFill>
        <a:latin typeface="Tahoma" pitchFamily="34" charset="0"/>
        <a:ea typeface="+mn-ea"/>
        <a:cs typeface="Times New Roman" pitchFamily="18" charset="0"/>
      </a:defRPr>
    </a:lvl6pPr>
    <a:lvl7pPr marL="2743200" algn="r" defTabSz="914400" rtl="1" eaLnBrk="1" latinLnBrk="0" hangingPunct="1">
      <a:defRPr sz="1000" kern="1200">
        <a:solidFill>
          <a:schemeClr val="tx1"/>
        </a:solidFill>
        <a:latin typeface="Tahoma" pitchFamily="34" charset="0"/>
        <a:ea typeface="+mn-ea"/>
        <a:cs typeface="Times New Roman" pitchFamily="18" charset="0"/>
      </a:defRPr>
    </a:lvl7pPr>
    <a:lvl8pPr marL="3200400" algn="r" defTabSz="914400" rtl="1" eaLnBrk="1" latinLnBrk="0" hangingPunct="1">
      <a:defRPr sz="1000" kern="1200">
        <a:solidFill>
          <a:schemeClr val="tx1"/>
        </a:solidFill>
        <a:latin typeface="Tahoma" pitchFamily="34" charset="0"/>
        <a:ea typeface="+mn-ea"/>
        <a:cs typeface="Times New Roman" pitchFamily="18" charset="0"/>
      </a:defRPr>
    </a:lvl8pPr>
    <a:lvl9pPr marL="3657600" algn="r" defTabSz="914400" rtl="1" eaLnBrk="1" latinLnBrk="0" hangingPunct="1">
      <a:defRPr sz="1000" kern="1200">
        <a:solidFill>
          <a:schemeClr val="tx1"/>
        </a:solidFill>
        <a:latin typeface="Tahoma" pitchFamily="34"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0303"/>
    <a:srgbClr val="040408"/>
    <a:srgbClr val="2308EE"/>
    <a:srgbClr val="800000"/>
    <a:srgbClr val="5A2781"/>
    <a:srgbClr val="66FFFF"/>
    <a:srgbClr val="756A94"/>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5246" autoAdjust="0"/>
    <p:restoredTop sz="91652" autoAdjust="0"/>
  </p:normalViewPr>
  <p:slideViewPr>
    <p:cSldViewPr snapToGrid="0">
      <p:cViewPr varScale="1">
        <p:scale>
          <a:sx n="68" d="100"/>
          <a:sy n="68" d="100"/>
        </p:scale>
        <p:origin x="804" y="72"/>
      </p:cViewPr>
      <p:guideLst>
        <p:guide orient="horz" pos="2160"/>
        <p:guide pos="2880"/>
      </p:guideLst>
    </p:cSldViewPr>
  </p:slideViewPr>
  <p:outlineViewPr>
    <p:cViewPr>
      <p:scale>
        <a:sx n="33" d="100"/>
        <a:sy n="33" d="100"/>
      </p:scale>
      <p:origin x="66" y="15852"/>
    </p:cViewPr>
  </p:outlineViewPr>
  <p:notesTextViewPr>
    <p:cViewPr>
      <p:scale>
        <a:sx n="100" d="100"/>
        <a:sy n="100" d="100"/>
      </p:scale>
      <p:origin x="0" y="0"/>
    </p:cViewPr>
  </p:notesTextViewPr>
  <p:sorterViewPr>
    <p:cViewPr>
      <p:scale>
        <a:sx n="66" d="100"/>
        <a:sy n="66" d="100"/>
      </p:scale>
      <p:origin x="0" y="6924"/>
    </p:cViewPr>
  </p:sorterViewPr>
  <p:notesViewPr>
    <p:cSldViewPr snapToGrid="0">
      <p:cViewPr varScale="1">
        <p:scale>
          <a:sx n="57" d="100"/>
          <a:sy n="57" d="100"/>
        </p:scale>
        <p:origin x="-1806" y="-102"/>
      </p:cViewPr>
      <p:guideLst>
        <p:guide orient="horz" pos="2923"/>
        <p:guide pos="220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l"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6627" name="Rectangle 3"/>
          <p:cNvSpPr>
            <a:spLocks noGrp="1" noChangeArrowheads="1"/>
          </p:cNvSpPr>
          <p:nvPr>
            <p:ph type="dt" sz="quarter" idx="1"/>
          </p:nvPr>
        </p:nvSpPr>
        <p:spPr bwMode="auto">
          <a:xfrm>
            <a:off x="396240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r"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6628" name="Rectangle 4"/>
          <p:cNvSpPr>
            <a:spLocks noGrp="1" noChangeArrowheads="1"/>
          </p:cNvSpPr>
          <p:nvPr>
            <p:ph type="ftr" sz="quarter" idx="2"/>
          </p:nvPr>
        </p:nvSpPr>
        <p:spPr bwMode="auto">
          <a:xfrm>
            <a:off x="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l"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6629" name="Rectangle 5"/>
          <p:cNvSpPr>
            <a:spLocks noGrp="1" noChangeArrowheads="1"/>
          </p:cNvSpPr>
          <p:nvPr>
            <p:ph type="sldNum" sz="quarter" idx="3"/>
          </p:nvPr>
        </p:nvSpPr>
        <p:spPr bwMode="auto">
          <a:xfrm>
            <a:off x="396240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r" defTabSz="930275" rtl="0" eaLnBrk="0" hangingPunct="0">
              <a:spcBef>
                <a:spcPct val="0"/>
              </a:spcBef>
              <a:buClrTx/>
              <a:buFontTx/>
              <a:buNone/>
              <a:defRPr sz="1200">
                <a:effectLst/>
                <a:latin typeface="Times New Roman" pitchFamily="18" charset="0"/>
              </a:defRPr>
            </a:lvl1pPr>
          </a:lstStyle>
          <a:p>
            <a:pPr>
              <a:defRPr/>
            </a:pPr>
            <a:fld id="{3E88362D-8B7F-41A0-AD8D-293DD1CBE066}" type="slidenum">
              <a:rPr lang="ar-SA"/>
              <a:pPr>
                <a:defRPr/>
              </a:pPr>
              <a:t>‹#›</a:t>
            </a:fld>
            <a:endParaRPr lang="en-US"/>
          </a:p>
        </p:txBody>
      </p:sp>
    </p:spTree>
    <p:extLst>
      <p:ext uri="{BB962C8B-B14F-4D97-AF65-F5344CB8AC3E}">
        <p14:creationId xmlns:p14="http://schemas.microsoft.com/office/powerpoint/2010/main" val="2590945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l"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0483" name="Rectangle 3"/>
          <p:cNvSpPr>
            <a:spLocks noGrp="1" noChangeArrowheads="1"/>
          </p:cNvSpPr>
          <p:nvPr>
            <p:ph type="dt" idx="1"/>
          </p:nvPr>
        </p:nvSpPr>
        <p:spPr bwMode="auto">
          <a:xfrm>
            <a:off x="3962400" y="0"/>
            <a:ext cx="3028950" cy="463550"/>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lvl1pPr algn="r"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76338" y="696913"/>
            <a:ext cx="4640262" cy="34798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31863" y="4408488"/>
            <a:ext cx="5127625" cy="4176712"/>
          </a:xfrm>
          <a:prstGeom prst="rect">
            <a:avLst/>
          </a:prstGeom>
          <a:noFill/>
          <a:ln w="9525">
            <a:noFill/>
            <a:miter lim="800000"/>
            <a:headEnd/>
            <a:tailEnd/>
          </a:ln>
          <a:effectLst/>
        </p:spPr>
        <p:txBody>
          <a:bodyPr vert="horz" wrap="square" lIns="92985" tIns="46493" rIns="92985" bIns="4649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486" name="Rectangle 6"/>
          <p:cNvSpPr>
            <a:spLocks noGrp="1" noChangeArrowheads="1"/>
          </p:cNvSpPr>
          <p:nvPr>
            <p:ph type="ftr" sz="quarter" idx="4"/>
          </p:nvPr>
        </p:nvSpPr>
        <p:spPr bwMode="auto">
          <a:xfrm>
            <a:off x="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l" defTabSz="930275" rtl="0" eaLnBrk="0" hangingPunct="0">
              <a:spcBef>
                <a:spcPct val="0"/>
              </a:spcBef>
              <a:buClrTx/>
              <a:buFontTx/>
              <a:buNone/>
              <a:defRPr sz="1200">
                <a:effectLst/>
                <a:latin typeface="Times New Roman" pitchFamily="18" charset="0"/>
              </a:defRPr>
            </a:lvl1pPr>
          </a:lstStyle>
          <a:p>
            <a:pPr>
              <a:defRPr/>
            </a:pPr>
            <a:endParaRPr lang="en-US"/>
          </a:p>
        </p:txBody>
      </p:sp>
      <p:sp>
        <p:nvSpPr>
          <p:cNvPr id="20487" name="Rectangle 7"/>
          <p:cNvSpPr>
            <a:spLocks noGrp="1" noChangeArrowheads="1"/>
          </p:cNvSpPr>
          <p:nvPr>
            <p:ph type="sldNum" sz="quarter" idx="5"/>
          </p:nvPr>
        </p:nvSpPr>
        <p:spPr bwMode="auto">
          <a:xfrm>
            <a:off x="3962400" y="8818563"/>
            <a:ext cx="3028950" cy="463550"/>
          </a:xfrm>
          <a:prstGeom prst="rect">
            <a:avLst/>
          </a:prstGeom>
          <a:noFill/>
          <a:ln w="9525">
            <a:noFill/>
            <a:miter lim="800000"/>
            <a:headEnd/>
            <a:tailEnd/>
          </a:ln>
          <a:effectLst/>
        </p:spPr>
        <p:txBody>
          <a:bodyPr vert="horz" wrap="square" lIns="92985" tIns="46493" rIns="92985" bIns="46493" numCol="1" anchor="b" anchorCtr="0" compatLnSpc="1">
            <a:prstTxWarp prst="textNoShape">
              <a:avLst/>
            </a:prstTxWarp>
          </a:bodyPr>
          <a:lstStyle>
            <a:lvl1pPr algn="r" defTabSz="930275" rtl="0" eaLnBrk="0" hangingPunct="0">
              <a:spcBef>
                <a:spcPct val="0"/>
              </a:spcBef>
              <a:buClrTx/>
              <a:buFontTx/>
              <a:buNone/>
              <a:defRPr sz="1200">
                <a:effectLst/>
                <a:latin typeface="Times New Roman" pitchFamily="18" charset="0"/>
              </a:defRPr>
            </a:lvl1pPr>
          </a:lstStyle>
          <a:p>
            <a:pPr>
              <a:defRPr/>
            </a:pPr>
            <a:fld id="{C1CFCB0E-C3C6-49C9-A6BF-28E555A24329}" type="slidenum">
              <a:rPr lang="ar-SA"/>
              <a:pPr>
                <a:defRPr/>
              </a:pPr>
              <a:t>‹#›</a:t>
            </a:fld>
            <a:endParaRPr lang="en-US"/>
          </a:p>
        </p:txBody>
      </p:sp>
    </p:spTree>
    <p:extLst>
      <p:ext uri="{BB962C8B-B14F-4D97-AF65-F5344CB8AC3E}">
        <p14:creationId xmlns:p14="http://schemas.microsoft.com/office/powerpoint/2010/main" val="2520697756"/>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Times New Roman" pitchFamily="18"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646A09B-17CC-4FFE-AC8A-BBAAC778C113}" type="slidenum">
              <a:rPr lang="ar-SA"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fa-IR" smtClean="0"/>
          </a:p>
        </p:txBody>
      </p:sp>
    </p:spTree>
    <p:extLst>
      <p:ext uri="{BB962C8B-B14F-4D97-AF65-F5344CB8AC3E}">
        <p14:creationId xmlns:p14="http://schemas.microsoft.com/office/powerpoint/2010/main" val="1703488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27"/>
          <p:cNvGrpSpPr>
            <a:grpSpLocks/>
          </p:cNvGrpSpPr>
          <p:nvPr/>
        </p:nvGrpSpPr>
        <p:grpSpPr bwMode="auto">
          <a:xfrm>
            <a:off x="0" y="0"/>
            <a:ext cx="9144000" cy="6858000"/>
            <a:chOff x="0" y="0"/>
            <a:chExt cx="5760" cy="4320"/>
          </a:xfrm>
        </p:grpSpPr>
        <p:sp>
          <p:nvSpPr>
            <p:cNvPr id="5" name="Rectangle 1028"/>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nvGrpSpPr>
            <p:cNvPr id="6" name="Group 1029"/>
            <p:cNvGrpSpPr>
              <a:grpSpLocks/>
            </p:cNvGrpSpPr>
            <p:nvPr userDrawn="1"/>
          </p:nvGrpSpPr>
          <p:grpSpPr bwMode="auto">
            <a:xfrm>
              <a:off x="0" y="0"/>
              <a:ext cx="5760" cy="4320"/>
              <a:chOff x="0" y="0"/>
              <a:chExt cx="5760" cy="4320"/>
            </a:xfrm>
          </p:grpSpPr>
          <p:sp>
            <p:nvSpPr>
              <p:cNvPr id="8" name="Line 1030"/>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9" name="Line 1031"/>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0" name="Line 1032"/>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1" name="Line 1033"/>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2" name="Line 1034"/>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3" name="Line 1035"/>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4" name="Line 1036"/>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5" name="Line 1037"/>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6" name="Line 1038"/>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7" name="Line 1039"/>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8" name="Line 1040"/>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19" name="Line 1041"/>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0" name="Line 1042"/>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1" name="Line 1043"/>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2" name="Line 1044"/>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3" name="Line 1045"/>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4" name="Line 1046"/>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5" name="Line 1047"/>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6" name="Line 1048"/>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7" name="Line 1049"/>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8" name="Line 1050"/>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29" name="Line 1051"/>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0" name="Line 1052"/>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1" name="Line 1053"/>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2" name="Line 1054"/>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3" name="Line 1055"/>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4" name="Line 1056"/>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5" name="Line 1057"/>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6" name="Line 1058"/>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7" name="Line 1059"/>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8" name="Line 1060"/>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39" name="Line 1061"/>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0" name="Line 1062"/>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 name="Line 1063"/>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 name="Line 1064"/>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3" name="Line 1065"/>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4" name="Line 1066"/>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5" name="Line 1067"/>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6" name="Line 1068"/>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7" name="Line 1069"/>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8" name="Line 1070"/>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9" name="Line 1071"/>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0" name="Line 1072"/>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1" name="Line 1073"/>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2" name="Line 1074"/>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3" name="Line 1075"/>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4" name="Line 1076"/>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5" name="Line 1077"/>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6" name="Line 1078"/>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7" name="Line 1079"/>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58" name="Line 1080"/>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sp>
          <p:nvSpPr>
            <p:cNvPr id="7" name="Line 1081"/>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sp>
        <p:nvSpPr>
          <p:cNvPr id="59" name="Line 1083"/>
          <p:cNvSpPr>
            <a:spLocks noChangeShapeType="1"/>
          </p:cNvSpPr>
          <p:nvPr/>
        </p:nvSpPr>
        <p:spPr bwMode="ltGray">
          <a:xfrm>
            <a:off x="798513" y="877888"/>
            <a:ext cx="0" cy="2851150"/>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60" name="Line 1084"/>
          <p:cNvSpPr>
            <a:spLocks noChangeShapeType="1"/>
          </p:cNvSpPr>
          <p:nvPr/>
        </p:nvSpPr>
        <p:spPr bwMode="ltGray">
          <a:xfrm flipH="1" flipV="1">
            <a:off x="0" y="3549650"/>
            <a:ext cx="5097463" cy="1588"/>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61" name="Line 1085"/>
          <p:cNvSpPr>
            <a:spLocks noChangeShapeType="1"/>
          </p:cNvSpPr>
          <p:nvPr/>
        </p:nvSpPr>
        <p:spPr bwMode="ltGray">
          <a:xfrm flipH="1" flipV="1">
            <a:off x="604838" y="1479550"/>
            <a:ext cx="6049962" cy="1588"/>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62" name="Arc 1086"/>
          <p:cNvSpPr>
            <a:spLocks/>
          </p:cNvSpPr>
          <p:nvPr/>
        </p:nvSpPr>
        <p:spPr bwMode="ltGray">
          <a:xfrm rot="16200000" flipH="1">
            <a:off x="670719" y="1356519"/>
            <a:ext cx="247650" cy="249238"/>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nvGrpSpPr>
          <p:cNvPr id="63" name="Group 1087"/>
          <p:cNvGrpSpPr>
            <a:grpSpLocks/>
          </p:cNvGrpSpPr>
          <p:nvPr/>
        </p:nvGrpSpPr>
        <p:grpSpPr bwMode="auto">
          <a:xfrm>
            <a:off x="2349500" y="3098800"/>
            <a:ext cx="6045200" cy="2876550"/>
            <a:chOff x="1480" y="1952"/>
            <a:chExt cx="3808" cy="1812"/>
          </a:xfrm>
        </p:grpSpPr>
        <p:sp>
          <p:nvSpPr>
            <p:cNvPr id="64" name="Line 1088"/>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65" name="Line 1089"/>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66" name="Arc 1090"/>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sp>
        <p:nvSpPr>
          <p:cNvPr id="43075" name="Rectangle 1091"/>
          <p:cNvSpPr>
            <a:spLocks noGrp="1" noChangeArrowheads="1"/>
          </p:cNvSpPr>
          <p:nvPr>
            <p:ph type="ctrTitle"/>
          </p:nvPr>
        </p:nvSpPr>
        <p:spPr>
          <a:xfrm>
            <a:off x="990600" y="1752600"/>
            <a:ext cx="7772400" cy="1143000"/>
          </a:xfrm>
        </p:spPr>
        <p:txBody>
          <a:bodyPr/>
          <a:lstStyle>
            <a:lvl1pPr>
              <a:defRPr/>
            </a:lvl1pPr>
          </a:lstStyle>
          <a:p>
            <a:r>
              <a:rPr lang="en-US" dirty="0"/>
              <a:t>Click to edit Master title style</a:t>
            </a:r>
          </a:p>
        </p:txBody>
      </p:sp>
      <p:sp>
        <p:nvSpPr>
          <p:cNvPr id="43076" name="Rectangle 1092" descr="Rectangle: Click to edit Master text styles&#10;Second level&#10;Third level&#10;Fourth level&#10;Fifth level"/>
          <p:cNvSpPr>
            <a:spLocks noGrp="1" noChangeArrowheads="1"/>
          </p:cNvSpPr>
          <p:nvPr>
            <p:ph type="subTitle" idx="1"/>
          </p:nvPr>
        </p:nvSpPr>
        <p:spPr>
          <a:xfrm>
            <a:off x="990600" y="3776663"/>
            <a:ext cx="6400800" cy="1285875"/>
          </a:xfrm>
        </p:spPr>
        <p:txBody>
          <a:bodyPr/>
          <a:lstStyle>
            <a:lvl1pPr marL="0" indent="0">
              <a:buFontTx/>
              <a:buNone/>
              <a:defRPr/>
            </a:lvl1pPr>
          </a:lstStyle>
          <a:p>
            <a:r>
              <a:rPr lang="en-US" dirty="0"/>
              <a:t>Click to edit Master subtitle style</a:t>
            </a:r>
          </a:p>
        </p:txBody>
      </p:sp>
      <p:sp>
        <p:nvSpPr>
          <p:cNvPr id="67" name="Rectangle 1093"/>
          <p:cNvSpPr>
            <a:spLocks noGrp="1" noChangeArrowheads="1"/>
          </p:cNvSpPr>
          <p:nvPr>
            <p:ph type="dt" sz="quarter" idx="10"/>
          </p:nvPr>
        </p:nvSpPr>
        <p:spPr/>
        <p:txBody>
          <a:bodyPr/>
          <a:lstStyle>
            <a:lvl1pPr>
              <a:defRPr/>
            </a:lvl1pPr>
          </a:lstStyle>
          <a:p>
            <a:pPr>
              <a:defRPr/>
            </a:pPr>
            <a:endParaRPr lang="en-US"/>
          </a:p>
        </p:txBody>
      </p:sp>
      <p:sp>
        <p:nvSpPr>
          <p:cNvPr id="68" name="Rectangle 1094"/>
          <p:cNvSpPr>
            <a:spLocks noGrp="1" noChangeArrowheads="1"/>
          </p:cNvSpPr>
          <p:nvPr>
            <p:ph type="ftr" sz="quarter" idx="11"/>
          </p:nvPr>
        </p:nvSpPr>
        <p:spPr/>
        <p:txBody>
          <a:bodyPr/>
          <a:lstStyle>
            <a:lvl1pPr>
              <a:defRPr/>
            </a:lvl1pPr>
          </a:lstStyle>
          <a:p>
            <a:pPr>
              <a:defRPr/>
            </a:pPr>
            <a:r>
              <a:rPr lang="fa-IR" dirty="0" smtClean="0"/>
              <a:t>دانشگاه کاشان دانشکده برق و کامپيوتر</a:t>
            </a:r>
            <a:endParaRPr lang="en-US" dirty="0"/>
          </a:p>
        </p:txBody>
      </p:sp>
      <p:sp>
        <p:nvSpPr>
          <p:cNvPr id="69" name="Rectangle 1095"/>
          <p:cNvSpPr>
            <a:spLocks noGrp="1" noChangeArrowheads="1"/>
          </p:cNvSpPr>
          <p:nvPr>
            <p:ph type="sldNum" sz="quarter" idx="12"/>
          </p:nvPr>
        </p:nvSpPr>
        <p:spPr/>
        <p:txBody>
          <a:bodyPr/>
          <a:lstStyle>
            <a:lvl1pPr>
              <a:defRPr sz="1400"/>
            </a:lvl1pPr>
          </a:lstStyle>
          <a:p>
            <a:pPr>
              <a:defRPr/>
            </a:pPr>
            <a:fld id="{DF216745-793C-49F2-B240-3FF2E4C97B85}" type="slidenum">
              <a:rPr lang="ar-SA"/>
              <a:pPr>
                <a:defRPr/>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up)">
                                      <p:cBhvr>
                                        <p:cTn id="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089"/>
          <p:cNvSpPr>
            <a:spLocks noGrp="1" noChangeArrowheads="1"/>
          </p:cNvSpPr>
          <p:nvPr>
            <p:ph type="dt" sz="half" idx="10"/>
          </p:nvPr>
        </p:nvSpPr>
        <p:spPr>
          <a:ln/>
        </p:spPr>
        <p:txBody>
          <a:bodyPr/>
          <a:lstStyle>
            <a:lvl1pPr>
              <a:defRPr/>
            </a:lvl1pPr>
          </a:lstStyle>
          <a:p>
            <a:pPr>
              <a:defRPr/>
            </a:pPr>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6" name="Rectangle 1091"/>
          <p:cNvSpPr>
            <a:spLocks noGrp="1" noChangeArrowheads="1"/>
          </p:cNvSpPr>
          <p:nvPr>
            <p:ph type="sldNum" sz="quarter" idx="12"/>
          </p:nvPr>
        </p:nvSpPr>
        <p:spPr>
          <a:ln/>
        </p:spPr>
        <p:txBody>
          <a:bodyPr/>
          <a:lstStyle>
            <a:lvl1pPr>
              <a:defRPr/>
            </a:lvl1pPr>
          </a:lstStyle>
          <a:p>
            <a:pPr>
              <a:defRPr/>
            </a:pPr>
            <a:fld id="{C5CF0C93-0EE1-401A-A645-DA1DC35FF25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95275"/>
            <a:ext cx="1943100" cy="5724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295275"/>
            <a:ext cx="5676900" cy="5724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Rectangle 1089"/>
          <p:cNvSpPr>
            <a:spLocks noGrp="1" noChangeArrowheads="1"/>
          </p:cNvSpPr>
          <p:nvPr>
            <p:ph type="dt" sz="half" idx="10"/>
          </p:nvPr>
        </p:nvSpPr>
        <p:spPr>
          <a:ln/>
        </p:spPr>
        <p:txBody>
          <a:bodyPr/>
          <a:lstStyle>
            <a:lvl1pPr>
              <a:defRPr/>
            </a:lvl1pPr>
          </a:lstStyle>
          <a:p>
            <a:pPr>
              <a:defRPr/>
            </a:pPr>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6" name="Rectangle 1091"/>
          <p:cNvSpPr>
            <a:spLocks noGrp="1" noChangeArrowheads="1"/>
          </p:cNvSpPr>
          <p:nvPr>
            <p:ph type="sldNum" sz="quarter" idx="12"/>
          </p:nvPr>
        </p:nvSpPr>
        <p:spPr>
          <a:ln/>
        </p:spPr>
        <p:txBody>
          <a:bodyPr/>
          <a:lstStyle>
            <a:lvl1pPr>
              <a:defRPr/>
            </a:lvl1pPr>
          </a:lstStyle>
          <a:p>
            <a:pPr>
              <a:defRPr/>
            </a:pPr>
            <a:fld id="{39F81C25-7406-4164-854A-56D0CDBD7A94}" type="slidenum">
              <a:rPr lang="ar-SA"/>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838200" y="295275"/>
            <a:ext cx="7772400" cy="1143000"/>
          </a:xfrm>
        </p:spPr>
        <p:txBody>
          <a:bodyPr/>
          <a:lstStyle/>
          <a:p>
            <a:r>
              <a:rPr lang="en-US" smtClean="0"/>
              <a:t>Click to edit Master title style</a:t>
            </a:r>
            <a:endParaRPr lang="fa-IR"/>
          </a:p>
        </p:txBody>
      </p:sp>
      <p:sp>
        <p:nvSpPr>
          <p:cNvPr id="3" name="Text Placeholder 2"/>
          <p:cNvSpPr>
            <a:spLocks noGrp="1"/>
          </p:cNvSpPr>
          <p:nvPr>
            <p:ph type="body" sz="half" idx="1"/>
          </p:nvPr>
        </p:nvSpPr>
        <p:spPr>
          <a:xfrm>
            <a:off x="838200" y="19050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lipArt Placeholder 3"/>
          <p:cNvSpPr>
            <a:spLocks noGrp="1"/>
          </p:cNvSpPr>
          <p:nvPr>
            <p:ph type="clipArt" sz="half" idx="2"/>
          </p:nvPr>
        </p:nvSpPr>
        <p:spPr>
          <a:xfrm>
            <a:off x="4800600" y="1905000"/>
            <a:ext cx="3810000" cy="4114800"/>
          </a:xfrm>
        </p:spPr>
        <p:txBody>
          <a:bodyPr/>
          <a:lstStyle/>
          <a:p>
            <a:pPr lvl="0"/>
            <a:endParaRPr lang="fa-IR" noProof="0" smtClean="0"/>
          </a:p>
        </p:txBody>
      </p:sp>
      <p:sp>
        <p:nvSpPr>
          <p:cNvPr id="5" name="Rectangle 1089"/>
          <p:cNvSpPr>
            <a:spLocks noGrp="1" noChangeArrowheads="1"/>
          </p:cNvSpPr>
          <p:nvPr>
            <p:ph type="dt" sz="half" idx="10"/>
          </p:nvPr>
        </p:nvSpPr>
        <p:spPr>
          <a:ln/>
        </p:spPr>
        <p:txBody>
          <a:bodyPr/>
          <a:lstStyle>
            <a:lvl1pPr>
              <a:defRPr/>
            </a:lvl1pPr>
          </a:lstStyle>
          <a:p>
            <a:pPr>
              <a:defRPr/>
            </a:pPr>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7" name="Rectangle 1091"/>
          <p:cNvSpPr>
            <a:spLocks noGrp="1" noChangeArrowheads="1"/>
          </p:cNvSpPr>
          <p:nvPr>
            <p:ph type="sldNum" sz="quarter" idx="12"/>
          </p:nvPr>
        </p:nvSpPr>
        <p:spPr>
          <a:ln/>
        </p:spPr>
        <p:txBody>
          <a:bodyPr/>
          <a:lstStyle>
            <a:lvl1pPr>
              <a:defRPr/>
            </a:lvl1pPr>
          </a:lstStyle>
          <a:p>
            <a:pPr>
              <a:defRPr/>
            </a:pPr>
            <a:fld id="{C047C87F-F823-476B-84D6-8D17F4E0DCCA}"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38200" y="295275"/>
            <a:ext cx="7772400" cy="1143000"/>
          </a:xfrm>
        </p:spPr>
        <p:txBody>
          <a:bodyPr/>
          <a:lstStyle/>
          <a:p>
            <a:r>
              <a:rPr lang="en-US" smtClean="0"/>
              <a:t>Click to edit Master title style</a:t>
            </a:r>
            <a:endParaRPr lang="fa-IR"/>
          </a:p>
        </p:txBody>
      </p:sp>
      <p:sp>
        <p:nvSpPr>
          <p:cNvPr id="3" name="Table Placeholder 2"/>
          <p:cNvSpPr>
            <a:spLocks noGrp="1"/>
          </p:cNvSpPr>
          <p:nvPr>
            <p:ph type="tbl" idx="1"/>
          </p:nvPr>
        </p:nvSpPr>
        <p:spPr>
          <a:xfrm>
            <a:off x="838200" y="1905000"/>
            <a:ext cx="7772400" cy="4114800"/>
          </a:xfrm>
        </p:spPr>
        <p:txBody>
          <a:bodyPr/>
          <a:lstStyle/>
          <a:p>
            <a:pPr lvl="0"/>
            <a:endParaRPr lang="fa-IR" noProof="0" smtClean="0"/>
          </a:p>
        </p:txBody>
      </p:sp>
      <p:sp>
        <p:nvSpPr>
          <p:cNvPr id="4" name="Rectangle 1089"/>
          <p:cNvSpPr>
            <a:spLocks noGrp="1" noChangeArrowheads="1"/>
          </p:cNvSpPr>
          <p:nvPr>
            <p:ph type="dt" sz="half" idx="10"/>
          </p:nvPr>
        </p:nvSpPr>
        <p:spPr>
          <a:ln/>
        </p:spPr>
        <p:txBody>
          <a:bodyPr/>
          <a:lstStyle>
            <a:lvl1pPr>
              <a:defRPr/>
            </a:lvl1pPr>
          </a:lstStyle>
          <a:p>
            <a:pPr>
              <a:defRPr/>
            </a:pPr>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6" name="Rectangle 1091"/>
          <p:cNvSpPr>
            <a:spLocks noGrp="1" noChangeArrowheads="1"/>
          </p:cNvSpPr>
          <p:nvPr>
            <p:ph type="sldNum" sz="quarter" idx="12"/>
          </p:nvPr>
        </p:nvSpPr>
        <p:spPr>
          <a:ln/>
        </p:spPr>
        <p:txBody>
          <a:bodyPr/>
          <a:lstStyle>
            <a:lvl1pPr>
              <a:defRPr/>
            </a:lvl1pPr>
          </a:lstStyle>
          <a:p>
            <a:pPr>
              <a:defRPr/>
            </a:pPr>
            <a:fld id="{A96958A6-E466-4938-BE07-A3B3B0A57671}"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a:xfrm>
            <a:off x="377372" y="1654629"/>
            <a:ext cx="8186058" cy="436517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a-IR" dirty="0"/>
          </a:p>
        </p:txBody>
      </p:sp>
      <p:sp>
        <p:nvSpPr>
          <p:cNvPr id="4" name="Rectangle 1089"/>
          <p:cNvSpPr>
            <a:spLocks noGrp="1" noChangeArrowheads="1"/>
          </p:cNvSpPr>
          <p:nvPr>
            <p:ph type="dt" sz="half" idx="10"/>
          </p:nvPr>
        </p:nvSpPr>
        <p:spPr/>
        <p:txBody>
          <a:bodyPr/>
          <a:lstStyle>
            <a:lvl1pPr>
              <a:defRPr/>
            </a:lvl1pPr>
          </a:lstStyle>
          <a:p>
            <a:pPr>
              <a:defRPr/>
            </a:pPr>
            <a:endParaRPr lang="en-US"/>
          </a:p>
        </p:txBody>
      </p:sp>
      <p:sp>
        <p:nvSpPr>
          <p:cNvPr id="5" name="Rectangle 1090"/>
          <p:cNvSpPr>
            <a:spLocks noGrp="1" noChangeArrowheads="1"/>
          </p:cNvSpPr>
          <p:nvPr>
            <p:ph type="ftr" sz="quarter" idx="11"/>
          </p:nvPr>
        </p:nvSpPr>
        <p:spPr>
          <a:xfrm>
            <a:off x="2819400" y="6248400"/>
            <a:ext cx="3200400" cy="457200"/>
          </a:xfrm>
        </p:spPr>
        <p:txBody>
          <a:bodyPr/>
          <a:lstStyle>
            <a:lvl1pPr>
              <a:defRPr/>
            </a:lvl1pPr>
          </a:lstStyle>
          <a:p>
            <a:pPr>
              <a:defRPr/>
            </a:pPr>
            <a:r>
              <a:rPr lang="fa-IR" dirty="0" smtClean="0"/>
              <a:t>دانشگاه کاشان دانشکده برق و کامپيوتر</a:t>
            </a:r>
            <a:endParaRPr lang="en-US" dirty="0"/>
          </a:p>
        </p:txBody>
      </p:sp>
      <p:sp>
        <p:nvSpPr>
          <p:cNvPr id="6" name="Rectangle 1091"/>
          <p:cNvSpPr>
            <a:spLocks noGrp="1" noChangeArrowheads="1"/>
          </p:cNvSpPr>
          <p:nvPr>
            <p:ph type="sldNum" sz="quarter" idx="12"/>
          </p:nvPr>
        </p:nvSpPr>
        <p:spPr/>
        <p:txBody>
          <a:bodyPr/>
          <a:lstStyle>
            <a:lvl1pPr>
              <a:defRPr/>
            </a:lvl1pPr>
          </a:lstStyle>
          <a:p>
            <a:pPr>
              <a:defRPr/>
            </a:pPr>
            <a:fld id="{693C2DDB-ADD9-4DD8-9D3A-A992FD079958}"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9"/>
          <p:cNvSpPr>
            <a:spLocks noGrp="1" noChangeArrowheads="1"/>
          </p:cNvSpPr>
          <p:nvPr>
            <p:ph type="dt" sz="half" idx="10"/>
          </p:nvPr>
        </p:nvSpPr>
        <p:spPr>
          <a:ln/>
        </p:spPr>
        <p:txBody>
          <a:bodyPr/>
          <a:lstStyle>
            <a:lvl1pPr>
              <a:defRPr/>
            </a:lvl1pPr>
          </a:lstStyle>
          <a:p>
            <a:pPr>
              <a:defRPr/>
            </a:pPr>
            <a:endParaRPr lang="en-US"/>
          </a:p>
        </p:txBody>
      </p:sp>
      <p:sp>
        <p:nvSpPr>
          <p:cNvPr id="5"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6" name="Rectangle 1091"/>
          <p:cNvSpPr>
            <a:spLocks noGrp="1" noChangeArrowheads="1"/>
          </p:cNvSpPr>
          <p:nvPr>
            <p:ph type="sldNum" sz="quarter" idx="12"/>
          </p:nvPr>
        </p:nvSpPr>
        <p:spPr>
          <a:ln/>
        </p:spPr>
        <p:txBody>
          <a:bodyPr/>
          <a:lstStyle>
            <a:lvl1pPr>
              <a:defRPr/>
            </a:lvl1pPr>
          </a:lstStyle>
          <a:p>
            <a:pPr>
              <a:defRPr/>
            </a:pPr>
            <a:fld id="{DCA14113-A65E-4E72-855A-8E2EB0379E00}"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Rectangle 1089"/>
          <p:cNvSpPr>
            <a:spLocks noGrp="1" noChangeArrowheads="1"/>
          </p:cNvSpPr>
          <p:nvPr>
            <p:ph type="dt" sz="half" idx="10"/>
          </p:nvPr>
        </p:nvSpPr>
        <p:spPr>
          <a:ln/>
        </p:spPr>
        <p:txBody>
          <a:bodyPr/>
          <a:lstStyle>
            <a:lvl1pPr>
              <a:defRPr/>
            </a:lvl1pPr>
          </a:lstStyle>
          <a:p>
            <a:pPr>
              <a:defRPr/>
            </a:pPr>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7" name="Rectangle 1091"/>
          <p:cNvSpPr>
            <a:spLocks noGrp="1" noChangeArrowheads="1"/>
          </p:cNvSpPr>
          <p:nvPr>
            <p:ph type="sldNum" sz="quarter" idx="12"/>
          </p:nvPr>
        </p:nvSpPr>
        <p:spPr>
          <a:ln/>
        </p:spPr>
        <p:txBody>
          <a:bodyPr/>
          <a:lstStyle>
            <a:lvl1pPr>
              <a:defRPr/>
            </a:lvl1pPr>
          </a:lstStyle>
          <a:p>
            <a:pPr>
              <a:defRPr/>
            </a:pPr>
            <a:fld id="{CFB41038-6415-458F-B74C-D30EF43D5D02}"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Rectangle 1089"/>
          <p:cNvSpPr>
            <a:spLocks noGrp="1" noChangeArrowheads="1"/>
          </p:cNvSpPr>
          <p:nvPr>
            <p:ph type="dt" sz="half" idx="10"/>
          </p:nvPr>
        </p:nvSpPr>
        <p:spPr>
          <a:ln/>
        </p:spPr>
        <p:txBody>
          <a:bodyPr/>
          <a:lstStyle>
            <a:lvl1pPr>
              <a:defRPr/>
            </a:lvl1pPr>
          </a:lstStyle>
          <a:p>
            <a:pPr>
              <a:defRPr/>
            </a:pPr>
            <a:endParaRPr lang="en-US"/>
          </a:p>
        </p:txBody>
      </p:sp>
      <p:sp>
        <p:nvSpPr>
          <p:cNvPr id="8"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9" name="Rectangle 1091"/>
          <p:cNvSpPr>
            <a:spLocks noGrp="1" noChangeArrowheads="1"/>
          </p:cNvSpPr>
          <p:nvPr>
            <p:ph type="sldNum" sz="quarter" idx="12"/>
          </p:nvPr>
        </p:nvSpPr>
        <p:spPr>
          <a:ln/>
        </p:spPr>
        <p:txBody>
          <a:bodyPr/>
          <a:lstStyle>
            <a:lvl1pPr>
              <a:defRPr/>
            </a:lvl1pPr>
          </a:lstStyle>
          <a:p>
            <a:pPr>
              <a:defRPr/>
            </a:pPr>
            <a:fld id="{D75306F1-E2F0-4731-A92A-367615DE8A70}"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Rectangle 1089"/>
          <p:cNvSpPr>
            <a:spLocks noGrp="1" noChangeArrowheads="1"/>
          </p:cNvSpPr>
          <p:nvPr>
            <p:ph type="dt" sz="half" idx="10"/>
          </p:nvPr>
        </p:nvSpPr>
        <p:spPr>
          <a:ln/>
        </p:spPr>
        <p:txBody>
          <a:bodyPr/>
          <a:lstStyle>
            <a:lvl1pPr>
              <a:defRPr/>
            </a:lvl1pPr>
          </a:lstStyle>
          <a:p>
            <a:pPr>
              <a:defRPr/>
            </a:pPr>
            <a:endParaRPr lang="en-US"/>
          </a:p>
        </p:txBody>
      </p:sp>
      <p:sp>
        <p:nvSpPr>
          <p:cNvPr id="4"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5" name="Rectangle 1091"/>
          <p:cNvSpPr>
            <a:spLocks noGrp="1" noChangeArrowheads="1"/>
          </p:cNvSpPr>
          <p:nvPr>
            <p:ph type="sldNum" sz="quarter" idx="12"/>
          </p:nvPr>
        </p:nvSpPr>
        <p:spPr>
          <a:ln/>
        </p:spPr>
        <p:txBody>
          <a:bodyPr/>
          <a:lstStyle>
            <a:lvl1pPr>
              <a:defRPr/>
            </a:lvl1pPr>
          </a:lstStyle>
          <a:p>
            <a:pPr>
              <a:defRPr/>
            </a:pPr>
            <a:fld id="{5E485611-17B5-4D57-B8A4-C994AD5FF99B}"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9"/>
          <p:cNvSpPr>
            <a:spLocks noGrp="1" noChangeArrowheads="1"/>
          </p:cNvSpPr>
          <p:nvPr>
            <p:ph type="dt" sz="half" idx="10"/>
          </p:nvPr>
        </p:nvSpPr>
        <p:spPr>
          <a:ln/>
        </p:spPr>
        <p:txBody>
          <a:bodyPr/>
          <a:lstStyle>
            <a:lvl1pPr>
              <a:defRPr/>
            </a:lvl1pPr>
          </a:lstStyle>
          <a:p>
            <a:pPr>
              <a:defRPr/>
            </a:pPr>
            <a:endParaRPr lang="en-US"/>
          </a:p>
        </p:txBody>
      </p:sp>
      <p:sp>
        <p:nvSpPr>
          <p:cNvPr id="3"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4" name="Rectangle 1091"/>
          <p:cNvSpPr>
            <a:spLocks noGrp="1" noChangeArrowheads="1"/>
          </p:cNvSpPr>
          <p:nvPr>
            <p:ph type="sldNum" sz="quarter" idx="12"/>
          </p:nvPr>
        </p:nvSpPr>
        <p:spPr>
          <a:ln/>
        </p:spPr>
        <p:txBody>
          <a:bodyPr/>
          <a:lstStyle>
            <a:lvl1pPr>
              <a:defRPr/>
            </a:lvl1pPr>
          </a:lstStyle>
          <a:p>
            <a:pPr>
              <a:defRPr/>
            </a:pPr>
            <a:fld id="{56D0A4EE-BF1A-4FD3-87C1-A89405F93C4C}"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9"/>
          <p:cNvSpPr>
            <a:spLocks noGrp="1" noChangeArrowheads="1"/>
          </p:cNvSpPr>
          <p:nvPr>
            <p:ph type="dt" sz="half" idx="10"/>
          </p:nvPr>
        </p:nvSpPr>
        <p:spPr>
          <a:ln/>
        </p:spPr>
        <p:txBody>
          <a:bodyPr/>
          <a:lstStyle>
            <a:lvl1pPr>
              <a:defRPr/>
            </a:lvl1pPr>
          </a:lstStyle>
          <a:p>
            <a:pPr>
              <a:defRPr/>
            </a:pPr>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7" name="Rectangle 1091"/>
          <p:cNvSpPr>
            <a:spLocks noGrp="1" noChangeArrowheads="1"/>
          </p:cNvSpPr>
          <p:nvPr>
            <p:ph type="sldNum" sz="quarter" idx="12"/>
          </p:nvPr>
        </p:nvSpPr>
        <p:spPr>
          <a:ln/>
        </p:spPr>
        <p:txBody>
          <a:bodyPr/>
          <a:lstStyle>
            <a:lvl1pPr>
              <a:defRPr/>
            </a:lvl1pPr>
          </a:lstStyle>
          <a:p>
            <a:pPr>
              <a:defRPr/>
            </a:pPr>
            <a:fld id="{3C30B853-86D3-44AD-A43A-9C1A72D90830}"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a-I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9"/>
          <p:cNvSpPr>
            <a:spLocks noGrp="1" noChangeArrowheads="1"/>
          </p:cNvSpPr>
          <p:nvPr>
            <p:ph type="dt" sz="half" idx="10"/>
          </p:nvPr>
        </p:nvSpPr>
        <p:spPr>
          <a:ln/>
        </p:spPr>
        <p:txBody>
          <a:bodyPr/>
          <a:lstStyle>
            <a:lvl1pPr>
              <a:defRPr/>
            </a:lvl1pPr>
          </a:lstStyle>
          <a:p>
            <a:pPr>
              <a:defRPr/>
            </a:pPr>
            <a:endParaRPr lang="en-US"/>
          </a:p>
        </p:txBody>
      </p:sp>
      <p:sp>
        <p:nvSpPr>
          <p:cNvPr id="6" name="Rectangle 1090"/>
          <p:cNvSpPr>
            <a:spLocks noGrp="1" noChangeArrowheads="1"/>
          </p:cNvSpPr>
          <p:nvPr>
            <p:ph type="ftr" sz="quarter" idx="11"/>
          </p:nvPr>
        </p:nvSpPr>
        <p:spPr>
          <a:ln/>
        </p:spPr>
        <p:txBody>
          <a:bodyPr/>
          <a:lstStyle>
            <a:lvl1pPr>
              <a:defRPr/>
            </a:lvl1pPr>
          </a:lstStyle>
          <a:p>
            <a:pPr>
              <a:defRPr/>
            </a:pPr>
            <a:r>
              <a:rPr lang="fa-IR" dirty="0" smtClean="0"/>
              <a:t>دانشگاه کاشان دانشکده برق و کامپيوتر</a:t>
            </a:r>
            <a:endParaRPr lang="en-US" dirty="0"/>
          </a:p>
        </p:txBody>
      </p:sp>
      <p:sp>
        <p:nvSpPr>
          <p:cNvPr id="7" name="Rectangle 1091"/>
          <p:cNvSpPr>
            <a:spLocks noGrp="1" noChangeArrowheads="1"/>
          </p:cNvSpPr>
          <p:nvPr>
            <p:ph type="sldNum" sz="quarter" idx="12"/>
          </p:nvPr>
        </p:nvSpPr>
        <p:spPr>
          <a:ln/>
        </p:spPr>
        <p:txBody>
          <a:bodyPr/>
          <a:lstStyle>
            <a:lvl1pPr>
              <a:defRPr/>
            </a:lvl1pPr>
          </a:lstStyle>
          <a:p>
            <a:pPr>
              <a:defRPr/>
            </a:pPr>
            <a:fld id="{2E3E3143-98C8-4482-8674-D858338733F9}"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041" name="Rectangle 1081" descr="60%"/>
          <p:cNvSpPr>
            <a:spLocks noChangeArrowheads="1"/>
          </p:cNvSpPr>
          <p:nvPr/>
        </p:nvSpPr>
        <p:spPr bwMode="ltGray">
          <a:xfrm>
            <a:off x="0" y="0"/>
            <a:ext cx="5791200" cy="152400"/>
          </a:xfrm>
          <a:prstGeom prst="rect">
            <a:avLst/>
          </a:prstGeom>
          <a:pattFill prst="pct60">
            <a:fgClr>
              <a:schemeClr val="folHlink"/>
            </a:fgClr>
            <a:bgClr>
              <a:schemeClr val="bg1"/>
            </a:bgClr>
          </a:pattFill>
          <a:ln w="9525">
            <a:noFill/>
            <a:miter lim="800000"/>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nvGrpSpPr>
          <p:cNvPr id="1027" name="Group 1094"/>
          <p:cNvGrpSpPr>
            <a:grpSpLocks/>
          </p:cNvGrpSpPr>
          <p:nvPr/>
        </p:nvGrpSpPr>
        <p:grpSpPr bwMode="auto">
          <a:xfrm>
            <a:off x="0" y="0"/>
            <a:ext cx="9144000" cy="6858000"/>
            <a:chOff x="0" y="0"/>
            <a:chExt cx="5760" cy="4320"/>
          </a:xfrm>
        </p:grpSpPr>
        <p:grpSp>
          <p:nvGrpSpPr>
            <p:cNvPr id="1034" name="Group 1027"/>
            <p:cNvGrpSpPr>
              <a:grpSpLocks/>
            </p:cNvGrpSpPr>
            <p:nvPr/>
          </p:nvGrpSpPr>
          <p:grpSpPr bwMode="auto">
            <a:xfrm>
              <a:off x="0" y="0"/>
              <a:ext cx="5760" cy="4320"/>
              <a:chOff x="0" y="0"/>
              <a:chExt cx="5760" cy="4320"/>
            </a:xfrm>
          </p:grpSpPr>
          <p:grpSp>
            <p:nvGrpSpPr>
              <p:cNvPr id="1039" name="Group 1028"/>
              <p:cNvGrpSpPr>
                <a:grpSpLocks/>
              </p:cNvGrpSpPr>
              <p:nvPr/>
            </p:nvGrpSpPr>
            <p:grpSpPr bwMode="auto">
              <a:xfrm>
                <a:off x="0" y="192"/>
                <a:ext cx="5760" cy="4032"/>
                <a:chOff x="0" y="192"/>
                <a:chExt cx="5760" cy="4032"/>
              </a:xfrm>
            </p:grpSpPr>
            <p:sp>
              <p:nvSpPr>
                <p:cNvPr id="41989" name="Line 1029"/>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0" name="Line 1030"/>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1" name="Line 1031"/>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2" name="Line 1032"/>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3" name="Line 1033"/>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4" name="Line 1034"/>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5" name="Line 1035"/>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6" name="Line 1036"/>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7" name="Line 1037"/>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8" name="Line 1038"/>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1999" name="Line 1039"/>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0" name="Line 1040"/>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1" name="Line 1041"/>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2" name="Line 1042"/>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3" name="Line 1043"/>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4" name="Line 1044"/>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5" name="Line 1045"/>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6" name="Line 1046"/>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7" name="Line 1047"/>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8" name="Line 1048"/>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09" name="Line 1049"/>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0" name="Line 1050"/>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grpSp>
            <p:nvGrpSpPr>
              <p:cNvPr id="1040" name="Group 1051"/>
              <p:cNvGrpSpPr>
                <a:grpSpLocks/>
              </p:cNvGrpSpPr>
              <p:nvPr/>
            </p:nvGrpSpPr>
            <p:grpSpPr bwMode="auto">
              <a:xfrm>
                <a:off x="192" y="0"/>
                <a:ext cx="5376" cy="4320"/>
                <a:chOff x="192" y="0"/>
                <a:chExt cx="5376" cy="4320"/>
              </a:xfrm>
            </p:grpSpPr>
            <p:sp>
              <p:nvSpPr>
                <p:cNvPr id="42012" name="Line 1052"/>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3" name="Line 1053"/>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4" name="Line 1054"/>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5" name="Line 1055"/>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6" name="Line 1056"/>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7" name="Line 1057"/>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8" name="Line 1058"/>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19" name="Line 1059"/>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0" name="Line 1060"/>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1" name="Line 1061"/>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2" name="Line 1062"/>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3" name="Line 1063"/>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4" name="Line 1064"/>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5" name="Line 1065"/>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6" name="Line 1066"/>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7" name="Line 1067"/>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8" name="Line 1068"/>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29" name="Line 1069"/>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0" name="Line 1070"/>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1" name="Line 1071"/>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2" name="Line 1072"/>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3" name="Line 1073"/>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4" name="Line 1074"/>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5" name="Line 1075"/>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6" name="Line 1076"/>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7" name="Line 1077"/>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8" name="Line 1078"/>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39" name="Line 1079"/>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40" name="Line 1080"/>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grpSp>
        <p:grpSp>
          <p:nvGrpSpPr>
            <p:cNvPr id="1035" name="Group 1093"/>
            <p:cNvGrpSpPr>
              <a:grpSpLocks/>
            </p:cNvGrpSpPr>
            <p:nvPr userDrawn="1"/>
          </p:nvGrpSpPr>
          <p:grpSpPr bwMode="auto">
            <a:xfrm>
              <a:off x="4418" y="834"/>
              <a:ext cx="1102" cy="1364"/>
              <a:chOff x="4418" y="834"/>
              <a:chExt cx="1102" cy="1364"/>
            </a:xfrm>
          </p:grpSpPr>
          <p:sp>
            <p:nvSpPr>
              <p:cNvPr id="42044" name="Line 1084"/>
              <p:cNvSpPr>
                <a:spLocks noChangeShapeType="1"/>
              </p:cNvSpPr>
              <p:nvPr/>
            </p:nvSpPr>
            <p:spPr bwMode="ltGray">
              <a:xfrm rot="5400000" flipH="1">
                <a:off x="4772" y="1516"/>
                <a:ext cx="1364" cy="0"/>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45" name="Line 1085"/>
              <p:cNvSpPr>
                <a:spLocks noChangeShapeType="1"/>
              </p:cNvSpPr>
              <p:nvPr/>
            </p:nvSpPr>
            <p:spPr bwMode="ltGray">
              <a:xfrm rot="5400000">
                <a:off x="4963" y="411"/>
                <a:ext cx="6" cy="1096"/>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
            <p:nvSpPr>
              <p:cNvPr id="42046" name="Arc 1086"/>
              <p:cNvSpPr>
                <a:spLocks/>
              </p:cNvSpPr>
              <p:nvPr/>
            </p:nvSpPr>
            <p:spPr bwMode="ltGray">
              <a:xfrm rot="5400000" flipH="1">
                <a:off x="5398" y="898"/>
                <a:ext cx="122" cy="122"/>
              </a:xfrm>
              <a:custGeom>
                <a:avLst/>
                <a:gdLst>
                  <a:gd name="G0" fmla="+- 21600 0 0"/>
                  <a:gd name="G1" fmla="+- 21600 0 0"/>
                  <a:gd name="G2" fmla="+- 21600 0 0"/>
                  <a:gd name="T0" fmla="*/ 22385 w 43200"/>
                  <a:gd name="T1" fmla="*/ 43186 h 43200"/>
                  <a:gd name="T2" fmla="*/ 43153 w 43200"/>
                  <a:gd name="T3" fmla="*/ 23020 h 43200"/>
                  <a:gd name="T4" fmla="*/ 21600 w 43200"/>
                  <a:gd name="T5" fmla="*/ 21600 h 43200"/>
                </a:gdLst>
                <a:ahLst/>
                <a:cxnLst>
                  <a:cxn ang="0">
                    <a:pos x="T0" y="T1"/>
                  </a:cxn>
                  <a:cxn ang="0">
                    <a:pos x="T2" y="T3"/>
                  </a:cxn>
                  <a:cxn ang="0">
                    <a:pos x="T4" y="T5"/>
                  </a:cxn>
                </a:cxnLst>
                <a:rect l="0" t="0" r="r" b="b"/>
                <a:pathLst>
                  <a:path w="43200" h="43200" fill="none" extrusionOk="0">
                    <a:moveTo>
                      <a:pt x="22384" y="43185"/>
                    </a:moveTo>
                    <a:cubicBezTo>
                      <a:pt x="22123" y="43195"/>
                      <a:pt x="21861" y="43199"/>
                      <a:pt x="21600" y="43200"/>
                    </a:cubicBezTo>
                    <a:cubicBezTo>
                      <a:pt x="9670" y="43200"/>
                      <a:pt x="0" y="33529"/>
                      <a:pt x="0" y="21600"/>
                    </a:cubicBezTo>
                    <a:cubicBezTo>
                      <a:pt x="0" y="9670"/>
                      <a:pt x="9670" y="0"/>
                      <a:pt x="21600" y="0"/>
                    </a:cubicBezTo>
                    <a:cubicBezTo>
                      <a:pt x="33529" y="0"/>
                      <a:pt x="43200" y="9670"/>
                      <a:pt x="43200" y="21600"/>
                    </a:cubicBezTo>
                    <a:cubicBezTo>
                      <a:pt x="43200" y="22073"/>
                      <a:pt x="43184" y="22547"/>
                      <a:pt x="43153" y="23020"/>
                    </a:cubicBezTo>
                  </a:path>
                  <a:path w="43200" h="43200" stroke="0" extrusionOk="0">
                    <a:moveTo>
                      <a:pt x="22384" y="43185"/>
                    </a:moveTo>
                    <a:cubicBezTo>
                      <a:pt x="22123" y="43195"/>
                      <a:pt x="21861" y="43199"/>
                      <a:pt x="21600" y="43200"/>
                    </a:cubicBezTo>
                    <a:cubicBezTo>
                      <a:pt x="9670" y="43200"/>
                      <a:pt x="0" y="33529"/>
                      <a:pt x="0" y="21600"/>
                    </a:cubicBezTo>
                    <a:cubicBezTo>
                      <a:pt x="0" y="9670"/>
                      <a:pt x="9670" y="0"/>
                      <a:pt x="21600" y="0"/>
                    </a:cubicBezTo>
                    <a:cubicBezTo>
                      <a:pt x="33529" y="0"/>
                      <a:pt x="43200" y="9670"/>
                      <a:pt x="43200" y="21600"/>
                    </a:cubicBezTo>
                    <a:cubicBezTo>
                      <a:pt x="43200" y="22073"/>
                      <a:pt x="43184" y="22547"/>
                      <a:pt x="43153" y="23020"/>
                    </a:cubicBezTo>
                    <a:lnTo>
                      <a:pt x="21600" y="21600"/>
                    </a:lnTo>
                    <a:close/>
                  </a:path>
                </a:pathLst>
              </a:cu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grpSp>
      </p:grpSp>
      <p:sp>
        <p:nvSpPr>
          <p:cNvPr id="1028" name="Rectangle 1087"/>
          <p:cNvSpPr>
            <a:spLocks noGrp="1" noChangeArrowheads="1"/>
          </p:cNvSpPr>
          <p:nvPr>
            <p:ph type="title"/>
          </p:nvPr>
        </p:nvSpPr>
        <p:spPr bwMode="auto">
          <a:xfrm>
            <a:off x="838200" y="295275"/>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9" name="Rectangle 1088"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2049" name="Rectangle 1089"/>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spcBef>
                <a:spcPct val="0"/>
              </a:spcBef>
              <a:buClrTx/>
              <a:buFontTx/>
              <a:buNone/>
              <a:defRPr sz="1400">
                <a:effectLst/>
              </a:defRPr>
            </a:lvl1pPr>
          </a:lstStyle>
          <a:p>
            <a:pPr>
              <a:defRPr/>
            </a:pPr>
            <a:endParaRPr lang="en-US"/>
          </a:p>
        </p:txBody>
      </p:sp>
      <p:sp>
        <p:nvSpPr>
          <p:cNvPr id="42050" name="Rectangle 1090"/>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spcBef>
                <a:spcPct val="0"/>
              </a:spcBef>
              <a:buClrTx/>
              <a:buFontTx/>
              <a:buNone/>
              <a:defRPr sz="1400">
                <a:effectLst/>
                <a:cs typeface="+mn-cs"/>
              </a:defRPr>
            </a:lvl1pPr>
          </a:lstStyle>
          <a:p>
            <a:pPr>
              <a:defRPr/>
            </a:pPr>
            <a:r>
              <a:rPr lang="fa-IR" dirty="0" smtClean="0"/>
              <a:t>دانشگاه کاشان دانشکده برق و کامپيوتر</a:t>
            </a:r>
            <a:endParaRPr lang="en-US" dirty="0"/>
          </a:p>
        </p:txBody>
      </p:sp>
      <p:sp>
        <p:nvSpPr>
          <p:cNvPr id="42051" name="Rectangle 1091"/>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0">
              <a:spcBef>
                <a:spcPct val="0"/>
              </a:spcBef>
              <a:buClrTx/>
              <a:buFontTx/>
              <a:buNone/>
              <a:defRPr sz="1800">
                <a:effectLst/>
                <a:cs typeface="Arial" pitchFamily="34" charset="0"/>
              </a:defRPr>
            </a:lvl1pPr>
          </a:lstStyle>
          <a:p>
            <a:pPr>
              <a:defRPr/>
            </a:pPr>
            <a:fld id="{79A917D3-18A1-46D9-ABB2-66F9A65EE42E}" type="slidenum">
              <a:rPr lang="ar-SA"/>
              <a:pPr>
                <a:defRPr/>
              </a:pPr>
              <a:t>‹#›</a:t>
            </a:fld>
            <a:endParaRPr lang="en-US"/>
          </a:p>
        </p:txBody>
      </p:sp>
      <p:sp>
        <p:nvSpPr>
          <p:cNvPr id="42052" name="Line 1092"/>
          <p:cNvSpPr>
            <a:spLocks noChangeShapeType="1"/>
          </p:cNvSpPr>
          <p:nvPr/>
        </p:nvSpPr>
        <p:spPr bwMode="ltGray">
          <a:xfrm>
            <a:off x="314325" y="0"/>
            <a:ext cx="0" cy="2362200"/>
          </a:xfrm>
          <a:prstGeom prst="line">
            <a:avLst/>
          </a:prstGeom>
          <a:noFill/>
          <a:ln w="9525">
            <a:solidFill>
              <a:schemeClr val="hlink"/>
            </a:solidFill>
            <a:round/>
            <a:headEnd/>
            <a:tailEnd/>
          </a:ln>
          <a:effectLst/>
        </p:spPr>
        <p:txBody>
          <a:bodyPr wrap="none" anchor="ctr"/>
          <a:lstStyle/>
          <a:p>
            <a:pPr algn="ctr" rtl="0">
              <a:spcBef>
                <a:spcPct val="50000"/>
              </a:spcBef>
              <a:buClr>
                <a:srgbClr val="A50021"/>
              </a:buClr>
              <a:buFont typeface="Wingdings" pitchFamily="2" charset="2"/>
              <a:buChar char="ü"/>
              <a:defRPr/>
            </a:pPr>
            <a:endParaRPr lang="fa-IR">
              <a:effectLst>
                <a:outerShdw blurRad="38100" dist="38100" dir="2700000" algn="tl">
                  <a:srgbClr val="000000">
                    <a:alpha val="43137"/>
                  </a:srgbClr>
                </a:outerShdw>
              </a:effectLst>
            </a:endParaRPr>
          </a:p>
        </p:txBody>
      </p:sp>
    </p:spTree>
  </p:cSld>
  <p:clrMap bg1="lt1" tx1="dk1" bg2="lt2" tx2="dk2" accent1="accent1" accent2="accent2" accent3="accent3" accent4="accent4" accent5="accent5" accent6="accent6" hlink="hlink" folHlink="folHlink"/>
  <p:sldLayoutIdLst>
    <p:sldLayoutId id="2147484090" r:id="rId1"/>
    <p:sldLayoutId id="2147484091" r:id="rId2"/>
    <p:sldLayoutId id="2147484079" r:id="rId3"/>
    <p:sldLayoutId id="2147484080" r:id="rId4"/>
    <p:sldLayoutId id="2147484081" r:id="rId5"/>
    <p:sldLayoutId id="2147484082" r:id="rId6"/>
    <p:sldLayoutId id="2147484083" r:id="rId7"/>
    <p:sldLayoutId id="2147484084" r:id="rId8"/>
    <p:sldLayoutId id="2147484085" r:id="rId9"/>
    <p:sldLayoutId id="2147484086" r:id="rId10"/>
    <p:sldLayoutId id="2147484087" r:id="rId11"/>
    <p:sldLayoutId id="2147484088" r:id="rId12"/>
    <p:sldLayoutId id="2147484089" r:id="rId13"/>
  </p:sldLayoutIdLst>
  <p:hf hdr="0" dt="0"/>
  <p:txStyles>
    <p:titleStyle>
      <a:lvl1pPr algn="r" rtl="1" eaLnBrk="0" fontAlgn="base" hangingPunct="0">
        <a:spcBef>
          <a:spcPct val="0"/>
        </a:spcBef>
        <a:spcAft>
          <a:spcPct val="0"/>
        </a:spcAft>
        <a:defRPr sz="3600" b="1">
          <a:solidFill>
            <a:srgbClr val="FF0000"/>
          </a:solidFill>
          <a:latin typeface="+mj-lt"/>
          <a:ea typeface="+mj-ea"/>
          <a:cs typeface="+mj-cs"/>
        </a:defRPr>
      </a:lvl1pPr>
      <a:lvl2pPr algn="r" rtl="1" eaLnBrk="0" fontAlgn="base" hangingPunct="0">
        <a:spcBef>
          <a:spcPct val="0"/>
        </a:spcBef>
        <a:spcAft>
          <a:spcPct val="0"/>
        </a:spcAft>
        <a:defRPr sz="3600" b="1">
          <a:solidFill>
            <a:srgbClr val="FF0000"/>
          </a:solidFill>
          <a:latin typeface="Tahoma" pitchFamily="34" charset="0"/>
          <a:cs typeface="Zar" pitchFamily="2" charset="-78"/>
        </a:defRPr>
      </a:lvl2pPr>
      <a:lvl3pPr algn="r" rtl="1" eaLnBrk="0" fontAlgn="base" hangingPunct="0">
        <a:spcBef>
          <a:spcPct val="0"/>
        </a:spcBef>
        <a:spcAft>
          <a:spcPct val="0"/>
        </a:spcAft>
        <a:defRPr sz="3600" b="1">
          <a:solidFill>
            <a:srgbClr val="FF0000"/>
          </a:solidFill>
          <a:latin typeface="Tahoma" pitchFamily="34" charset="0"/>
          <a:cs typeface="Zar" pitchFamily="2" charset="-78"/>
        </a:defRPr>
      </a:lvl3pPr>
      <a:lvl4pPr algn="r" rtl="1" eaLnBrk="0" fontAlgn="base" hangingPunct="0">
        <a:spcBef>
          <a:spcPct val="0"/>
        </a:spcBef>
        <a:spcAft>
          <a:spcPct val="0"/>
        </a:spcAft>
        <a:defRPr sz="3600" b="1">
          <a:solidFill>
            <a:srgbClr val="FF0000"/>
          </a:solidFill>
          <a:latin typeface="Tahoma" pitchFamily="34" charset="0"/>
          <a:cs typeface="Zar" pitchFamily="2" charset="-78"/>
        </a:defRPr>
      </a:lvl4pPr>
      <a:lvl5pPr algn="r" rtl="1" eaLnBrk="0" fontAlgn="base" hangingPunct="0">
        <a:spcBef>
          <a:spcPct val="0"/>
        </a:spcBef>
        <a:spcAft>
          <a:spcPct val="0"/>
        </a:spcAft>
        <a:defRPr sz="3600" b="1">
          <a:solidFill>
            <a:srgbClr val="FF0000"/>
          </a:solidFill>
          <a:latin typeface="Tahoma" pitchFamily="34" charset="0"/>
          <a:cs typeface="Zar" pitchFamily="2" charset="-78"/>
        </a:defRPr>
      </a:lvl5pPr>
      <a:lvl6pPr marL="457200" algn="r" rtl="1" fontAlgn="base">
        <a:spcBef>
          <a:spcPct val="0"/>
        </a:spcBef>
        <a:spcAft>
          <a:spcPct val="0"/>
        </a:spcAft>
        <a:defRPr sz="3600" b="1">
          <a:solidFill>
            <a:srgbClr val="FF0000"/>
          </a:solidFill>
          <a:latin typeface="Tahoma" pitchFamily="34" charset="0"/>
          <a:cs typeface="Zar" pitchFamily="2" charset="-78"/>
        </a:defRPr>
      </a:lvl6pPr>
      <a:lvl7pPr marL="914400" algn="r" rtl="1" fontAlgn="base">
        <a:spcBef>
          <a:spcPct val="0"/>
        </a:spcBef>
        <a:spcAft>
          <a:spcPct val="0"/>
        </a:spcAft>
        <a:defRPr sz="3600" b="1">
          <a:solidFill>
            <a:srgbClr val="FF0000"/>
          </a:solidFill>
          <a:latin typeface="Tahoma" pitchFamily="34" charset="0"/>
          <a:cs typeface="Zar" pitchFamily="2" charset="-78"/>
        </a:defRPr>
      </a:lvl7pPr>
      <a:lvl8pPr marL="1371600" algn="r" rtl="1" fontAlgn="base">
        <a:spcBef>
          <a:spcPct val="0"/>
        </a:spcBef>
        <a:spcAft>
          <a:spcPct val="0"/>
        </a:spcAft>
        <a:defRPr sz="3600" b="1">
          <a:solidFill>
            <a:srgbClr val="FF0000"/>
          </a:solidFill>
          <a:latin typeface="Tahoma" pitchFamily="34" charset="0"/>
          <a:cs typeface="Zar" pitchFamily="2" charset="-78"/>
        </a:defRPr>
      </a:lvl8pPr>
      <a:lvl9pPr marL="1828800" algn="r" rtl="1" fontAlgn="base">
        <a:spcBef>
          <a:spcPct val="0"/>
        </a:spcBef>
        <a:spcAft>
          <a:spcPct val="0"/>
        </a:spcAft>
        <a:defRPr sz="3600" b="1">
          <a:solidFill>
            <a:srgbClr val="FF0000"/>
          </a:solidFill>
          <a:latin typeface="Tahoma" pitchFamily="34" charset="0"/>
          <a:cs typeface="Zar" pitchFamily="2" charset="-78"/>
        </a:defRPr>
      </a:lvl9pPr>
    </p:titleStyle>
    <p:bodyStyle>
      <a:lvl1pPr marL="342900" indent="-342900" algn="r" rtl="1" eaLnBrk="0" fontAlgn="base" hangingPunct="0">
        <a:spcBef>
          <a:spcPct val="20000"/>
        </a:spcBef>
        <a:spcAft>
          <a:spcPct val="0"/>
        </a:spcAft>
        <a:buClr>
          <a:schemeClr val="hlink"/>
        </a:buClr>
        <a:buChar char="•"/>
        <a:defRPr sz="3200">
          <a:solidFill>
            <a:srgbClr val="0034DC"/>
          </a:solidFill>
          <a:latin typeface="+mn-lt"/>
          <a:ea typeface="+mn-ea"/>
          <a:cs typeface="+mn-cs"/>
        </a:defRPr>
      </a:lvl1pPr>
      <a:lvl2pPr marL="742950" indent="-285750" algn="r" rtl="1" eaLnBrk="0" fontAlgn="base" hangingPunct="0">
        <a:spcBef>
          <a:spcPct val="20000"/>
        </a:spcBef>
        <a:spcAft>
          <a:spcPct val="0"/>
        </a:spcAft>
        <a:buClr>
          <a:schemeClr val="tx1"/>
        </a:buClr>
        <a:buChar char="•"/>
        <a:defRPr sz="2800">
          <a:solidFill>
            <a:srgbClr val="000000"/>
          </a:solidFill>
          <a:latin typeface="+mn-lt"/>
          <a:cs typeface="+mn-cs"/>
        </a:defRPr>
      </a:lvl2pPr>
      <a:lvl3pPr marL="1143000" indent="-228600" algn="r" rtl="1" eaLnBrk="0" fontAlgn="base" hangingPunct="0">
        <a:spcBef>
          <a:spcPct val="20000"/>
        </a:spcBef>
        <a:spcAft>
          <a:spcPct val="0"/>
        </a:spcAft>
        <a:buClr>
          <a:schemeClr val="hlink"/>
        </a:buClr>
        <a:buChar char="•"/>
        <a:defRPr sz="2400">
          <a:solidFill>
            <a:schemeClr val="tx1"/>
          </a:solidFill>
          <a:latin typeface="+mn-lt"/>
          <a:cs typeface="+mn-cs"/>
        </a:defRPr>
      </a:lvl3pPr>
      <a:lvl4pPr marL="1600200" indent="-228600" algn="r" rtl="1" eaLnBrk="0" fontAlgn="base" hangingPunct="0">
        <a:spcBef>
          <a:spcPct val="20000"/>
        </a:spcBef>
        <a:spcAft>
          <a:spcPct val="0"/>
        </a:spcAft>
        <a:buClr>
          <a:schemeClr val="tx1"/>
        </a:buClr>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hlink"/>
        </a:buClr>
        <a:buChar char="•"/>
        <a:defRPr sz="2000">
          <a:solidFill>
            <a:schemeClr val="tx1"/>
          </a:solidFill>
          <a:latin typeface="+mn-lt"/>
          <a:cs typeface="+mn-cs"/>
        </a:defRPr>
      </a:lvl5pPr>
      <a:lvl6pPr marL="2514600" indent="-228600" algn="r" rtl="1" fontAlgn="base">
        <a:spcBef>
          <a:spcPct val="20000"/>
        </a:spcBef>
        <a:spcAft>
          <a:spcPct val="0"/>
        </a:spcAft>
        <a:buClr>
          <a:schemeClr val="hlink"/>
        </a:buClr>
        <a:buChar char="•"/>
        <a:defRPr sz="2000">
          <a:solidFill>
            <a:schemeClr val="tx1"/>
          </a:solidFill>
          <a:latin typeface="+mn-lt"/>
          <a:cs typeface="+mn-cs"/>
        </a:defRPr>
      </a:lvl6pPr>
      <a:lvl7pPr marL="2971800" indent="-228600" algn="r" rtl="1" fontAlgn="base">
        <a:spcBef>
          <a:spcPct val="20000"/>
        </a:spcBef>
        <a:spcAft>
          <a:spcPct val="0"/>
        </a:spcAft>
        <a:buClr>
          <a:schemeClr val="hlink"/>
        </a:buClr>
        <a:buChar char="•"/>
        <a:defRPr sz="2000">
          <a:solidFill>
            <a:schemeClr val="tx1"/>
          </a:solidFill>
          <a:latin typeface="+mn-lt"/>
          <a:cs typeface="+mn-cs"/>
        </a:defRPr>
      </a:lvl7pPr>
      <a:lvl8pPr marL="3429000" indent="-228600" algn="r" rtl="1" fontAlgn="base">
        <a:spcBef>
          <a:spcPct val="20000"/>
        </a:spcBef>
        <a:spcAft>
          <a:spcPct val="0"/>
        </a:spcAft>
        <a:buClr>
          <a:schemeClr val="hlink"/>
        </a:buClr>
        <a:buChar char="•"/>
        <a:defRPr sz="2000">
          <a:solidFill>
            <a:schemeClr val="tx1"/>
          </a:solidFill>
          <a:latin typeface="+mn-lt"/>
          <a:cs typeface="+mn-cs"/>
        </a:defRPr>
      </a:lvl8pPr>
      <a:lvl9pPr marL="3886200" indent="-228600" algn="r" rtl="1" fontAlgn="base">
        <a:spcBef>
          <a:spcPct val="20000"/>
        </a:spcBef>
        <a:spcAft>
          <a:spcPct val="0"/>
        </a:spcAft>
        <a:buClr>
          <a:schemeClr val="hlink"/>
        </a:buClr>
        <a:buChar char="•"/>
        <a:defRPr sz="2000">
          <a:solidFill>
            <a:schemeClr val="tx1"/>
          </a:solidFill>
          <a:latin typeface="+mn-lt"/>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408113" y="1766888"/>
            <a:ext cx="6196012" cy="1223962"/>
          </a:xfrm>
        </p:spPr>
        <p:txBody>
          <a:bodyPr/>
          <a:lstStyle/>
          <a:p>
            <a:pPr algn="ctr" eaLnBrk="1" hangingPunct="1"/>
            <a:r>
              <a:rPr lang="fa-IR" sz="4000" dirty="0" smtClean="0">
                <a:cs typeface="B Zar" panose="00000400000000000000" pitchFamily="2" charset="-78"/>
              </a:rPr>
              <a:t>درختها</a:t>
            </a:r>
            <a:endParaRPr lang="en-US" sz="4000" dirty="0" smtClean="0">
              <a:cs typeface="B Zar" panose="00000400000000000000" pitchFamily="2" charset="-78"/>
            </a:endParaRPr>
          </a:p>
        </p:txBody>
      </p:sp>
      <p:sp>
        <p:nvSpPr>
          <p:cNvPr id="4099" name="Text Box 7"/>
          <p:cNvSpPr txBox="1">
            <a:spLocks noChangeArrowheads="1"/>
          </p:cNvSpPr>
          <p:nvPr/>
        </p:nvSpPr>
        <p:spPr bwMode="auto">
          <a:xfrm>
            <a:off x="723900" y="5594350"/>
            <a:ext cx="4948238" cy="366713"/>
          </a:xfrm>
          <a:prstGeom prst="rect">
            <a:avLst/>
          </a:prstGeom>
          <a:noFill/>
          <a:ln w="12700">
            <a:noFill/>
            <a:miter lim="800000"/>
            <a:headEnd/>
            <a:tailEnd/>
          </a:ln>
        </p:spPr>
        <p:txBody>
          <a:bodyPr lIns="0" rIns="0">
            <a:spAutoFit/>
          </a:bodyPr>
          <a:lstStyle/>
          <a:p>
            <a:pPr algn="l" defTabSz="762000">
              <a:spcBef>
                <a:spcPct val="50000"/>
              </a:spcBef>
              <a:buClr>
                <a:srgbClr val="A50021"/>
              </a:buClr>
              <a:buFont typeface="Wingdings" pitchFamily="2" charset="2"/>
              <a:buNone/>
            </a:pPr>
            <a:r>
              <a:rPr lang="fa-IR" sz="1800" dirty="0" smtClean="0">
                <a:cs typeface="B Zar" panose="00000400000000000000" pitchFamily="2" charset="-78"/>
              </a:rPr>
              <a:t>دانشگاه کاشان دانشکده برق و کامپيوتر</a:t>
            </a:r>
            <a:endParaRPr lang="en-GB" sz="1800" dirty="0">
              <a:cs typeface="B Zar" panose="00000400000000000000" pitchFamily="2" charset="-78"/>
            </a:endParaRPr>
          </a:p>
        </p:txBody>
      </p:sp>
      <p:sp>
        <p:nvSpPr>
          <p:cNvPr id="4" name="Rectangle 13"/>
          <p:cNvSpPr>
            <a:spLocks noChangeArrowheads="1"/>
          </p:cNvSpPr>
          <p:nvPr/>
        </p:nvSpPr>
        <p:spPr bwMode="auto">
          <a:xfrm>
            <a:off x="1804988" y="3839489"/>
            <a:ext cx="5402262" cy="1560427"/>
          </a:xfrm>
          <a:prstGeom prst="rect">
            <a:avLst/>
          </a:prstGeom>
          <a:noFill/>
          <a:ln w="9525" algn="ctr">
            <a:noFill/>
            <a:miter lim="800000"/>
            <a:headEnd/>
            <a:tailEnd/>
          </a:ln>
        </p:spPr>
        <p:txBody>
          <a:bodyPr lIns="0" rIns="0" bIns="0" anchor="ctr">
            <a:spAutoFit/>
          </a:bodyPr>
          <a:lstStyle/>
          <a:p>
            <a:pPr>
              <a:spcBef>
                <a:spcPct val="20000"/>
              </a:spcBef>
              <a:buClr>
                <a:schemeClr val="hlink"/>
              </a:buClr>
              <a:buFont typeface="Wingdings" pitchFamily="2" charset="2"/>
              <a:buNone/>
            </a:pPr>
            <a:r>
              <a:rPr lang="fa-IR" sz="2400" b="1" dirty="0" smtClean="0">
                <a:solidFill>
                  <a:srgbClr val="0034DC"/>
                </a:solidFill>
                <a:cs typeface="B Zar" panose="00000400000000000000" pitchFamily="2" charset="-78"/>
              </a:rPr>
              <a:t>سید مهدی وحیدی پور</a:t>
            </a:r>
          </a:p>
          <a:p>
            <a:pPr>
              <a:spcBef>
                <a:spcPct val="20000"/>
              </a:spcBef>
              <a:buClr>
                <a:schemeClr val="hlink"/>
              </a:buClr>
              <a:buFont typeface="Wingdings" pitchFamily="2" charset="2"/>
              <a:buNone/>
            </a:pPr>
            <a:endParaRPr lang="fa-IR" sz="2400" b="1" dirty="0">
              <a:solidFill>
                <a:srgbClr val="0034DC"/>
              </a:solidFill>
              <a:cs typeface="B Zar" panose="00000400000000000000" pitchFamily="2" charset="-78"/>
            </a:endParaRPr>
          </a:p>
          <a:p>
            <a:pPr>
              <a:spcBef>
                <a:spcPct val="20000"/>
              </a:spcBef>
              <a:buClr>
                <a:schemeClr val="hlink"/>
              </a:buClr>
              <a:buFont typeface="Wingdings" pitchFamily="2" charset="2"/>
              <a:buNone/>
            </a:pPr>
            <a:r>
              <a:rPr lang="fa-IR" sz="1800" b="1" dirty="0" smtClean="0">
                <a:solidFill>
                  <a:srgbClr val="0034DC"/>
                </a:solidFill>
                <a:cs typeface="B Zar" panose="00000400000000000000" pitchFamily="2" charset="-78"/>
              </a:rPr>
              <a:t>با تشکر از دکتر جواد سلیمی</a:t>
            </a:r>
            <a:endParaRPr lang="en-US" sz="1800" b="1" dirty="0">
              <a:solidFill>
                <a:srgbClr val="0034DC"/>
              </a:solidFill>
              <a:cs typeface="B Zar" panose="00000400000000000000" pitchFamily="2" charset="-78"/>
            </a:endParaRPr>
          </a:p>
          <a:p>
            <a:pPr algn="l">
              <a:spcBef>
                <a:spcPct val="20000"/>
              </a:spcBef>
              <a:buClr>
                <a:schemeClr val="hlink"/>
              </a:buClr>
            </a:pPr>
            <a:endParaRPr lang="en-US" sz="2000" dirty="0">
              <a:solidFill>
                <a:srgbClr val="0034DC"/>
              </a:solidFill>
              <a:cs typeface="B Zar" panose="00000400000000000000" pitchFamily="2" charset="-78"/>
            </a:endParaRPr>
          </a:p>
        </p:txBody>
      </p:sp>
    </p:spTree>
  </p:cSld>
  <p:clrMapOvr>
    <a:masterClrMapping/>
  </p:clrMapOvr>
  <p:transition advClick="0">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768" decel="100000"/>
                                        <p:tgtEl>
                                          <p:spTgt spid="3074"/>
                                        </p:tgtEl>
                                      </p:cBhvr>
                                    </p:animEffect>
                                    <p:animScale>
                                      <p:cBhvr>
                                        <p:cTn id="8" dur="768" decel="100000"/>
                                        <p:tgtEl>
                                          <p:spTgt spid="3074"/>
                                        </p:tgtEl>
                                      </p:cBhvr>
                                      <p:from x="10000" y="10000"/>
                                      <p:to x="200000" y="450000"/>
                                    </p:animScale>
                                    <p:animScale>
                                      <p:cBhvr>
                                        <p:cTn id="9" dur="1230" accel="100000" fill="hold">
                                          <p:stCondLst>
                                            <p:cond delay="768"/>
                                          </p:stCondLst>
                                        </p:cTn>
                                        <p:tgtEl>
                                          <p:spTgt spid="3074"/>
                                        </p:tgtEl>
                                      </p:cBhvr>
                                      <p:from x="200000" y="450000"/>
                                      <p:to x="100000" y="100000"/>
                                    </p:animScale>
                                    <p:set>
                                      <p:cBhvr>
                                        <p:cTn id="10" dur="768" fill="hold"/>
                                        <p:tgtEl>
                                          <p:spTgt spid="3074"/>
                                        </p:tgtEl>
                                        <p:attrNameLst>
                                          <p:attrName>ppt_x</p:attrName>
                                        </p:attrNameLst>
                                      </p:cBhvr>
                                      <p:to>
                                        <p:strVal val="(0.5)"/>
                                      </p:to>
                                    </p:set>
                                    <p:anim from="(0.5)" to="(#ppt_x)" calcmode="lin" valueType="num">
                                      <p:cBhvr>
                                        <p:cTn id="11" dur="1230" accel="100000" fill="hold">
                                          <p:stCondLst>
                                            <p:cond delay="768"/>
                                          </p:stCondLst>
                                        </p:cTn>
                                        <p:tgtEl>
                                          <p:spTgt spid="3074"/>
                                        </p:tgtEl>
                                        <p:attrNameLst>
                                          <p:attrName>ppt_x</p:attrName>
                                        </p:attrNameLst>
                                      </p:cBhvr>
                                    </p:anim>
                                    <p:set>
                                      <p:cBhvr>
                                        <p:cTn id="12" dur="768" fill="hold"/>
                                        <p:tgtEl>
                                          <p:spTgt spid="3074"/>
                                        </p:tgtEl>
                                        <p:attrNameLst>
                                          <p:attrName>ppt_y</p:attrName>
                                        </p:attrNameLst>
                                      </p:cBhvr>
                                      <p:to>
                                        <p:strVal val="(#ppt_y+0.4)"/>
                                      </p:to>
                                    </p:set>
                                    <p:anim from="(#ppt_y+0.4)" to="(#ppt_y)" calcmode="lin" valueType="num">
                                      <p:cBhvr>
                                        <p:cTn id="13" dur="1230" accel="100000" fill="hold">
                                          <p:stCondLst>
                                            <p:cond delay="768"/>
                                          </p:stCondLst>
                                        </p:cTn>
                                        <p:tgtEl>
                                          <p:spTgt spid="307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Zar" panose="00000400000000000000" pitchFamily="2" charset="-78"/>
              </a:rPr>
              <a:t>بازنمايي درخت ها</a:t>
            </a:r>
            <a:endParaRPr lang="fa-IR" dirty="0">
              <a:cs typeface="B Zar" panose="00000400000000000000" pitchFamily="2" charset="-78"/>
            </a:endParaRPr>
          </a:p>
        </p:txBody>
      </p:sp>
      <p:sp>
        <p:nvSpPr>
          <p:cNvPr id="3" name="Content Placeholder 2"/>
          <p:cNvSpPr>
            <a:spLocks noGrp="1"/>
          </p:cNvSpPr>
          <p:nvPr>
            <p:ph idx="1"/>
          </p:nvPr>
        </p:nvSpPr>
        <p:spPr/>
        <p:txBody>
          <a:bodyPr/>
          <a:lstStyle/>
          <a:p>
            <a:r>
              <a:rPr lang="fa-IR" dirty="0" smtClean="0">
                <a:cs typeface="B Zar" panose="00000400000000000000" pitchFamily="2" charset="-78"/>
              </a:rPr>
              <a:t>نمايش خاص براي درخت ها با گره هاي به طول ثابت</a:t>
            </a:r>
          </a:p>
          <a:p>
            <a:pPr lvl="1">
              <a:buNone/>
            </a:pPr>
            <a:r>
              <a:rPr lang="fa-IR" dirty="0" smtClean="0">
                <a:cs typeface="B Zar" panose="00000400000000000000" pitchFamily="2" charset="-78"/>
              </a:rPr>
              <a:t>براي نمايش هر گره درخت، از يک گره در حافظه استفاده شود که فيلدهايي براي داده ها و اشاره گرهايي براي بچه هاي اين گره دارد.</a:t>
            </a:r>
          </a:p>
          <a:p>
            <a:pPr lvl="1">
              <a:buNone/>
            </a:pPr>
            <a:endParaRPr lang="fa-IR" dirty="0" smtClean="0">
              <a:cs typeface="B Zar" panose="00000400000000000000" pitchFamily="2" charset="-78"/>
            </a:endParaRPr>
          </a:p>
          <a:p>
            <a:pPr lvl="1">
              <a:buNone/>
            </a:pPr>
            <a:endParaRPr lang="fa-IR" dirty="0" smtClean="0">
              <a:cs typeface="B Zar" panose="00000400000000000000" pitchFamily="2" charset="-78"/>
            </a:endParaRPr>
          </a:p>
          <a:p>
            <a:pPr lvl="1">
              <a:buNone/>
            </a:pPr>
            <a:r>
              <a:rPr lang="fa-IR" dirty="0" smtClean="0">
                <a:solidFill>
                  <a:srgbClr val="F70303"/>
                </a:solidFill>
                <a:cs typeface="B Zar" panose="00000400000000000000" pitchFamily="2" charset="-78"/>
              </a:rPr>
              <a:t>عيب: هدر رفت حافظه</a:t>
            </a:r>
          </a:p>
          <a:p>
            <a:pPr lvl="1">
              <a:buNone/>
            </a:pPr>
            <a:r>
              <a:rPr lang="fa-IR" dirty="0" smtClean="0">
                <a:cs typeface="B Zar" panose="00000400000000000000" pitchFamily="2" charset="-78"/>
              </a:rPr>
              <a:t>اگر </a:t>
            </a:r>
            <a:r>
              <a:rPr lang="en-US" sz="2400" dirty="0" smtClean="0">
                <a:cs typeface="B Zar" panose="00000400000000000000" pitchFamily="2" charset="-78"/>
              </a:rPr>
              <a:t>T</a:t>
            </a:r>
            <a:r>
              <a:rPr lang="fa-IR" dirty="0" smtClean="0">
                <a:cs typeface="B Zar" panose="00000400000000000000" pitchFamily="2" charset="-78"/>
              </a:rPr>
              <a:t> درختي از درجه </a:t>
            </a:r>
            <a:r>
              <a:rPr lang="en-US" sz="2400" dirty="0" smtClean="0">
                <a:cs typeface="B Zar" panose="00000400000000000000" pitchFamily="2" charset="-78"/>
              </a:rPr>
              <a:t>k</a:t>
            </a:r>
            <a:r>
              <a:rPr lang="fa-IR" sz="2400" dirty="0" smtClean="0">
                <a:cs typeface="B Zar" panose="00000400000000000000" pitchFamily="2" charset="-78"/>
              </a:rPr>
              <a:t> </a:t>
            </a:r>
            <a:r>
              <a:rPr lang="fa-IR" dirty="0" smtClean="0">
                <a:cs typeface="B Zar" panose="00000400000000000000" pitchFamily="2" charset="-78"/>
              </a:rPr>
              <a:t>با </a:t>
            </a:r>
            <a:r>
              <a:rPr lang="en-US" sz="2400" dirty="0" smtClean="0">
                <a:cs typeface="B Zar" panose="00000400000000000000" pitchFamily="2" charset="-78"/>
              </a:rPr>
              <a:t>n</a:t>
            </a:r>
            <a:r>
              <a:rPr lang="fa-IR" sz="2400" dirty="0" smtClean="0">
                <a:cs typeface="B Zar" panose="00000400000000000000" pitchFamily="2" charset="-78"/>
              </a:rPr>
              <a:t> </a:t>
            </a:r>
            <a:r>
              <a:rPr lang="fa-IR" dirty="0" smtClean="0">
                <a:cs typeface="B Zar" panose="00000400000000000000" pitchFamily="2" charset="-78"/>
              </a:rPr>
              <a:t>گره به صورت بالا باشد آنگاه از </a:t>
            </a:r>
            <a:r>
              <a:rPr lang="en-US" sz="2400" dirty="0" err="1" smtClean="0">
                <a:cs typeface="B Zar" panose="00000400000000000000" pitchFamily="2" charset="-78"/>
              </a:rPr>
              <a:t>nk</a:t>
            </a:r>
            <a:r>
              <a:rPr lang="fa-IR" sz="2400" dirty="0" smtClean="0">
                <a:cs typeface="B Zar" panose="00000400000000000000" pitchFamily="2" charset="-78"/>
              </a:rPr>
              <a:t> </a:t>
            </a:r>
            <a:r>
              <a:rPr lang="fa-IR" dirty="0" smtClean="0">
                <a:cs typeface="B Zar" panose="00000400000000000000" pitchFamily="2" charset="-78"/>
              </a:rPr>
              <a:t>اشاره گر بچه تعداد </a:t>
            </a:r>
            <a:r>
              <a:rPr lang="en-US" sz="2400" dirty="0" smtClean="0">
                <a:cs typeface="B Zar" panose="00000400000000000000" pitchFamily="2" charset="-78"/>
              </a:rPr>
              <a:t>n(k-1)+1</a:t>
            </a:r>
            <a:r>
              <a:rPr lang="fa-IR" sz="2400" dirty="0" smtClean="0">
                <a:cs typeface="B Zar" panose="00000400000000000000" pitchFamily="2" charset="-78"/>
              </a:rPr>
              <a:t> </a:t>
            </a:r>
            <a:r>
              <a:rPr lang="fa-IR" dirty="0" smtClean="0">
                <a:cs typeface="B Zar" panose="00000400000000000000" pitchFamily="2" charset="-78"/>
              </a:rPr>
              <a:t>تا صفر است که در آن </a:t>
            </a:r>
            <a:r>
              <a:rPr lang="en-US" sz="2400" dirty="0" smtClean="0">
                <a:cs typeface="B Zar" panose="00000400000000000000" pitchFamily="2" charset="-78"/>
              </a:rPr>
              <a:t>n&gt;=1</a:t>
            </a:r>
            <a:r>
              <a:rPr lang="fa-IR" sz="2400" dirty="0" smtClean="0">
                <a:cs typeface="B Zar" panose="00000400000000000000" pitchFamily="2" charset="-78"/>
              </a:rPr>
              <a:t> </a:t>
            </a:r>
            <a:r>
              <a:rPr lang="fa-IR" dirty="0" smtClean="0">
                <a:cs typeface="B Zar" panose="00000400000000000000" pitchFamily="2" charset="-78"/>
              </a:rPr>
              <a:t>است.</a:t>
            </a:r>
          </a:p>
          <a:p>
            <a:pPr lvl="1">
              <a:buNone/>
            </a:pPr>
            <a:r>
              <a:rPr lang="fa-IR" dirty="0" smtClean="0">
                <a:cs typeface="B Zar" panose="00000400000000000000" pitchFamily="2" charset="-78"/>
              </a:rPr>
              <a:t>بنابر اين دو نمايش ديگر با استفاده از گره هاي به طول ثابت ارائه مي دهيم.</a:t>
            </a:r>
          </a:p>
          <a:p>
            <a:pPr lvl="1">
              <a:buNone/>
            </a:pPr>
            <a:endParaRPr lang="fa-IR" dirty="0">
              <a:cs typeface="B Zar" panose="00000400000000000000" pitchFamily="2" charset="-78"/>
            </a:endParaRPr>
          </a:p>
        </p:txBody>
      </p:sp>
      <p:sp>
        <p:nvSpPr>
          <p:cNvPr id="4" name="Footer Placeholder 3"/>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cs typeface="B Zar" panose="00000400000000000000" pitchFamily="2" charset="-78"/>
              </a:rPr>
              <a:pPr>
                <a:defRPr/>
              </a:pPr>
              <a:t>10</a:t>
            </a:fld>
            <a:endParaRPr lang="en-US">
              <a:cs typeface="B Zar" panose="00000400000000000000" pitchFamily="2" charset="-78"/>
            </a:endParaRPr>
          </a:p>
        </p:txBody>
      </p:sp>
      <p:pic>
        <p:nvPicPr>
          <p:cNvPr id="6" name="Picture 5" descr="5"/>
          <p:cNvPicPr>
            <a:picLocks noChangeAspect="1" noChangeArrowheads="1"/>
          </p:cNvPicPr>
          <p:nvPr/>
        </p:nvPicPr>
        <p:blipFill>
          <a:blip r:embed="rId2"/>
          <a:srcRect l="24766" t="18242" r="26221" b="39061"/>
          <a:stretch>
            <a:fillRect/>
          </a:stretch>
        </p:blipFill>
        <p:spPr bwMode="auto">
          <a:xfrm>
            <a:off x="1451427" y="3396343"/>
            <a:ext cx="4828747" cy="69668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3"/>
          <p:cNvSpPr>
            <a:spLocks noGrp="1" noChangeArrowheads="1"/>
          </p:cNvSpPr>
          <p:nvPr>
            <p:ph type="body" idx="1"/>
          </p:nvPr>
        </p:nvSpPr>
        <p:spPr>
          <a:xfrm>
            <a:off x="424317" y="1631725"/>
            <a:ext cx="8226425" cy="2117725"/>
          </a:xfrm>
        </p:spPr>
        <p:txBody>
          <a:bodyPr/>
          <a:lstStyle/>
          <a:p>
            <a:pPr marL="342900" lvl="1" indent="-342900">
              <a:buClr>
                <a:schemeClr val="hlink"/>
              </a:buClr>
            </a:pPr>
            <a:r>
              <a:rPr lang="fa-IR" altLang="zh-TW" sz="3200" dirty="0" smtClean="0">
                <a:solidFill>
                  <a:srgbClr val="0034DC"/>
                </a:solidFill>
                <a:ea typeface="+mn-ea"/>
                <a:cs typeface="B Zar" panose="00000400000000000000" pitchFamily="2" charset="-78"/>
              </a:rPr>
              <a:t>نمايش بچه چپ همزاد راست</a:t>
            </a:r>
          </a:p>
        </p:txBody>
      </p:sp>
      <p:pic>
        <p:nvPicPr>
          <p:cNvPr id="130052" name="Picture 4" descr="5"/>
          <p:cNvPicPr>
            <a:picLocks noChangeAspect="1" noChangeArrowheads="1"/>
          </p:cNvPicPr>
          <p:nvPr/>
        </p:nvPicPr>
        <p:blipFill>
          <a:blip r:embed="rId2">
            <a:clrChange>
              <a:clrFrom>
                <a:srgbClr val="FFFFFF"/>
              </a:clrFrom>
              <a:clrTo>
                <a:srgbClr val="FFFFFF">
                  <a:alpha val="0"/>
                </a:srgbClr>
              </a:clrTo>
            </a:clrChange>
          </a:blip>
          <a:srcRect l="31548" t="16228" r="33078" b="33435"/>
          <a:stretch>
            <a:fillRect/>
          </a:stretch>
        </p:blipFill>
        <p:spPr bwMode="auto">
          <a:xfrm>
            <a:off x="794133" y="2046513"/>
            <a:ext cx="2965067" cy="1016002"/>
          </a:xfrm>
          <a:prstGeom prst="rect">
            <a:avLst/>
          </a:prstGeom>
          <a:noFill/>
        </p:spPr>
      </p:pic>
      <p:pic>
        <p:nvPicPr>
          <p:cNvPr id="130053" name="Picture 5" descr="5"/>
          <p:cNvPicPr>
            <a:picLocks noChangeAspect="1" noChangeArrowheads="1"/>
          </p:cNvPicPr>
          <p:nvPr/>
        </p:nvPicPr>
        <p:blipFill>
          <a:blip r:embed="rId3">
            <a:clrChange>
              <a:clrFrom>
                <a:srgbClr val="FFFFFF"/>
              </a:clrFrom>
              <a:clrTo>
                <a:srgbClr val="FFFFFF">
                  <a:alpha val="0"/>
                </a:srgbClr>
              </a:clrTo>
            </a:clrChange>
          </a:blip>
          <a:srcRect b="6093"/>
          <a:stretch>
            <a:fillRect/>
          </a:stretch>
        </p:blipFill>
        <p:spPr bwMode="auto">
          <a:xfrm>
            <a:off x="273051" y="3136447"/>
            <a:ext cx="5410200" cy="3467554"/>
          </a:xfrm>
          <a:prstGeom prst="rect">
            <a:avLst/>
          </a:prstGeom>
          <a:noFill/>
        </p:spPr>
      </p:pic>
      <p:sp>
        <p:nvSpPr>
          <p:cNvPr id="6" name="Title 5"/>
          <p:cNvSpPr>
            <a:spLocks noGrp="1"/>
          </p:cNvSpPr>
          <p:nvPr>
            <p:ph type="title"/>
          </p:nvPr>
        </p:nvSpPr>
        <p:spPr/>
        <p:txBody>
          <a:bodyPr/>
          <a:lstStyle/>
          <a:p>
            <a:r>
              <a:rPr lang="fa-IR" dirty="0" smtClean="0">
                <a:cs typeface="B Zar" panose="00000400000000000000" pitchFamily="2" charset="-78"/>
              </a:rPr>
              <a:t>بازنمايي درخت ها</a:t>
            </a:r>
            <a:endParaRPr lang="fa-IR" dirty="0">
              <a:cs typeface="B Zar" panose="00000400000000000000" pitchFamily="2" charset="-78"/>
            </a:endParaRPr>
          </a:p>
        </p:txBody>
      </p:sp>
      <p:sp>
        <p:nvSpPr>
          <p:cNvPr id="7" name="Rectangle 6"/>
          <p:cNvSpPr/>
          <p:nvPr/>
        </p:nvSpPr>
        <p:spPr>
          <a:xfrm>
            <a:off x="3752527" y="2396385"/>
            <a:ext cx="968534" cy="369332"/>
          </a:xfrm>
          <a:prstGeom prst="rect">
            <a:avLst/>
          </a:prstGeom>
        </p:spPr>
        <p:txBody>
          <a:bodyPr wrap="none">
            <a:spAutoFit/>
          </a:bodyPr>
          <a:lstStyle/>
          <a:p>
            <a:pPr marL="342900" lvl="1" indent="-342900">
              <a:buClr>
                <a:schemeClr val="hlink"/>
              </a:buClr>
            </a:pPr>
            <a:r>
              <a:rPr lang="fa-IR" altLang="zh-TW" sz="1800" dirty="0" smtClean="0">
                <a:solidFill>
                  <a:srgbClr val="040408"/>
                </a:solidFill>
                <a:cs typeface="B Zar" panose="00000400000000000000" pitchFamily="2" charset="-78"/>
              </a:rPr>
              <a:t>ساختار گره</a:t>
            </a:r>
            <a:endParaRPr lang="en-US" altLang="zh-TW" sz="1800" dirty="0" smtClean="0">
              <a:solidFill>
                <a:srgbClr val="040408"/>
              </a:solidFill>
              <a:cs typeface="B Zar" panose="00000400000000000000"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076" name="Picture 4" descr="5"/>
          <p:cNvPicPr>
            <a:picLocks noChangeAspect="1" noChangeArrowheads="1"/>
          </p:cNvPicPr>
          <p:nvPr/>
        </p:nvPicPr>
        <p:blipFill>
          <a:blip r:embed="rId2">
            <a:clrChange>
              <a:clrFrom>
                <a:srgbClr val="FFFFFF"/>
              </a:clrFrom>
              <a:clrTo>
                <a:srgbClr val="FFFFFF">
                  <a:alpha val="0"/>
                </a:srgbClr>
              </a:clrTo>
            </a:clrChange>
          </a:blip>
          <a:srcRect r="10066" b="7207"/>
          <a:stretch>
            <a:fillRect/>
          </a:stretch>
        </p:blipFill>
        <p:spPr bwMode="auto">
          <a:xfrm>
            <a:off x="315684" y="2025643"/>
            <a:ext cx="5688013" cy="4578350"/>
          </a:xfrm>
          <a:prstGeom prst="rect">
            <a:avLst/>
          </a:prstGeom>
          <a:noFill/>
        </p:spPr>
      </p:pic>
      <p:sp>
        <p:nvSpPr>
          <p:cNvPr id="6" name="Rectangle 3"/>
          <p:cNvSpPr txBox="1">
            <a:spLocks noChangeArrowheads="1"/>
          </p:cNvSpPr>
          <p:nvPr/>
        </p:nvSpPr>
        <p:spPr bwMode="auto">
          <a:xfrm>
            <a:off x="308203" y="1646239"/>
            <a:ext cx="8226425" cy="2117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1" indent="-342900" algn="r" defTabSz="914400" rtl="1" eaLnBrk="0" fontAlgn="base" latinLnBrk="0" hangingPunct="0">
              <a:lnSpc>
                <a:spcPct val="100000"/>
              </a:lnSpc>
              <a:spcBef>
                <a:spcPct val="20000"/>
              </a:spcBef>
              <a:spcAft>
                <a:spcPct val="0"/>
              </a:spcAft>
              <a:buClr>
                <a:schemeClr val="hlink"/>
              </a:buClr>
              <a:buSzTx/>
              <a:buFontTx/>
              <a:buChar char="•"/>
              <a:tabLst/>
              <a:defRPr/>
            </a:pPr>
            <a:r>
              <a:rPr kumimoji="0" lang="fa-IR" altLang="zh-TW" sz="3200" b="0" i="0" u="none" strike="noStrike" kern="0" cap="none" spc="0" normalizeH="0" baseline="0" noProof="0" dirty="0" smtClean="0">
                <a:ln>
                  <a:noFill/>
                </a:ln>
                <a:solidFill>
                  <a:srgbClr val="0034DC"/>
                </a:solidFill>
                <a:effectLst/>
                <a:uLnTx/>
                <a:uFillTx/>
                <a:latin typeface="+mn-lt"/>
                <a:cs typeface="B Zar" panose="00000400000000000000" pitchFamily="2" charset="-78"/>
              </a:rPr>
              <a:t>نمايش درجه دو درخت (بچه چپ،</a:t>
            </a:r>
            <a:r>
              <a:rPr kumimoji="0" lang="fa-IR" altLang="zh-TW" sz="3200" b="0" i="0" u="none" strike="noStrike" kern="0" cap="none" spc="0" normalizeH="0" noProof="0" dirty="0" smtClean="0">
                <a:ln>
                  <a:noFill/>
                </a:ln>
                <a:solidFill>
                  <a:srgbClr val="0034DC"/>
                </a:solidFill>
                <a:effectLst/>
                <a:uLnTx/>
                <a:uFillTx/>
                <a:latin typeface="+mn-lt"/>
                <a:cs typeface="B Zar" panose="00000400000000000000" pitchFamily="2" charset="-78"/>
              </a:rPr>
              <a:t> بچه راست)</a:t>
            </a:r>
            <a:endParaRPr kumimoji="0" lang="fa-IR" altLang="zh-TW" sz="3200" b="0" i="0" u="none" strike="noStrike" kern="0" cap="none" spc="0" normalizeH="0" baseline="0" noProof="0" dirty="0" smtClean="0">
              <a:ln>
                <a:noFill/>
              </a:ln>
              <a:solidFill>
                <a:srgbClr val="0034DC"/>
              </a:solidFill>
              <a:effectLst/>
              <a:uLnTx/>
              <a:uFillTx/>
              <a:latin typeface="+mn-lt"/>
              <a:cs typeface="B Zar" panose="00000400000000000000" pitchFamily="2" charset="-78"/>
            </a:endParaRPr>
          </a:p>
        </p:txBody>
      </p:sp>
      <p:sp>
        <p:nvSpPr>
          <p:cNvPr id="9" name="Title 5"/>
          <p:cNvSpPr txBox="1">
            <a:spLocks/>
          </p:cNvSpPr>
          <p:nvPr/>
        </p:nvSpPr>
        <p:spPr bwMode="auto">
          <a:xfrm>
            <a:off x="990600" y="447675"/>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marL="0" marR="0" lvl="0" indent="0" algn="r" defTabSz="914400" rtl="1" eaLnBrk="0" fontAlgn="base" latinLnBrk="0" hangingPunct="0">
              <a:lnSpc>
                <a:spcPct val="100000"/>
              </a:lnSpc>
              <a:spcBef>
                <a:spcPct val="0"/>
              </a:spcBef>
              <a:spcAft>
                <a:spcPct val="0"/>
              </a:spcAft>
              <a:buClrTx/>
              <a:buSzTx/>
              <a:buFontTx/>
              <a:buNone/>
              <a:tabLst/>
              <a:defRPr/>
            </a:pPr>
            <a:r>
              <a:rPr kumimoji="0" lang="fa-IR" sz="3600" b="1" i="0" u="none" strike="noStrike" kern="0" cap="none" spc="0" normalizeH="0" baseline="0" noProof="0" smtClean="0">
                <a:ln>
                  <a:noFill/>
                </a:ln>
                <a:solidFill>
                  <a:srgbClr val="FF0000"/>
                </a:solidFill>
                <a:effectLst/>
                <a:uLnTx/>
                <a:uFillTx/>
                <a:latin typeface="+mj-lt"/>
                <a:ea typeface="+mj-ea"/>
                <a:cs typeface="B Zar" panose="00000400000000000000" pitchFamily="2" charset="-78"/>
              </a:rPr>
              <a:t>بازنمايي درخت ها</a:t>
            </a:r>
            <a:endParaRPr kumimoji="0" lang="fa-IR" sz="3600" b="1" i="0" u="none" strike="noStrike" kern="0" cap="none" spc="0" normalizeH="0" baseline="0" noProof="0" dirty="0">
              <a:ln>
                <a:noFill/>
              </a:ln>
              <a:solidFill>
                <a:srgbClr val="FF0000"/>
              </a:solidFill>
              <a:effectLst/>
              <a:uLnTx/>
              <a:uFillTx/>
              <a:latin typeface="+mj-lt"/>
              <a:ea typeface="+mj-ea"/>
              <a:cs typeface="B Zar" panose="00000400000000000000"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fa-IR" dirty="0" smtClean="0">
                <a:cs typeface="B Zar" panose="00000400000000000000" pitchFamily="2" charset="-78"/>
              </a:rPr>
              <a:t>درختها</a:t>
            </a:r>
          </a:p>
        </p:txBody>
      </p:sp>
      <p:sp>
        <p:nvSpPr>
          <p:cNvPr id="5123" name="Content Placeholder 2" descr="Rectangle: Click to edit Master text styles&#10;Second level&#10;Third level&#10;Fourth level&#10;Fifth level"/>
          <p:cNvSpPr>
            <a:spLocks noGrp="1"/>
          </p:cNvSpPr>
          <p:nvPr>
            <p:ph idx="1"/>
          </p:nvPr>
        </p:nvSpPr>
        <p:spPr>
          <a:xfrm>
            <a:off x="696686" y="1619249"/>
            <a:ext cx="7913914" cy="4404179"/>
          </a:xfrm>
        </p:spPr>
        <p:txBody>
          <a:bodyPr>
            <a:normAutofit fontScale="77500" lnSpcReduction="20000"/>
          </a:bodyPr>
          <a:lstStyle/>
          <a:p>
            <a:pPr>
              <a:lnSpc>
                <a:spcPct val="80000"/>
              </a:lnSpc>
              <a:spcBef>
                <a:spcPct val="50000"/>
              </a:spcBef>
              <a:buFontTx/>
              <a:buBlip>
                <a:blip r:embed="rId2"/>
              </a:buBlip>
            </a:pPr>
            <a:r>
              <a:rPr lang="fa-IR" sz="2800" dirty="0" smtClean="0">
                <a:solidFill>
                  <a:srgbClr val="371F7B"/>
                </a:solidFill>
                <a:cs typeface="B Zar" panose="00000400000000000000" pitchFamily="2" charset="-78"/>
              </a:rPr>
              <a:t>مقدمه </a:t>
            </a:r>
          </a:p>
          <a:p>
            <a:pPr lvl="1">
              <a:lnSpc>
                <a:spcPct val="80000"/>
              </a:lnSpc>
              <a:spcBef>
                <a:spcPct val="50000"/>
              </a:spcBef>
              <a:buFont typeface="Arial" pitchFamily="34" charset="0"/>
              <a:buChar char="•"/>
            </a:pPr>
            <a:r>
              <a:rPr lang="fa-IR" sz="2400" dirty="0" smtClean="0">
                <a:solidFill>
                  <a:srgbClr val="371F7B"/>
                </a:solidFill>
                <a:cs typeface="B Zar" panose="00000400000000000000" pitchFamily="2" charset="-78"/>
              </a:rPr>
              <a:t>بازنمايي درخت ها</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درخت هاي دودويي</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پيمايش درختهاي دودويي</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عمليات ديگر روي درختهاي دودويي</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درختهاي دودويي نخ کشي شده</a:t>
            </a:r>
          </a:p>
          <a:p>
            <a:pPr>
              <a:lnSpc>
                <a:spcPct val="80000"/>
              </a:lnSpc>
              <a:spcBef>
                <a:spcPct val="50000"/>
              </a:spcBef>
              <a:buFontTx/>
              <a:buBlip>
                <a:blip r:embed="rId2"/>
              </a:buBlip>
            </a:pPr>
            <a:r>
              <a:rPr lang="en-US" sz="2200" dirty="0" smtClean="0">
                <a:solidFill>
                  <a:srgbClr val="371F7B"/>
                </a:solidFill>
                <a:cs typeface="B Zar" panose="00000400000000000000" pitchFamily="2" charset="-78"/>
              </a:rPr>
              <a:t>Heap</a:t>
            </a:r>
            <a:r>
              <a:rPr lang="fa-IR" sz="2200" dirty="0" smtClean="0">
                <a:solidFill>
                  <a:srgbClr val="371F7B"/>
                </a:solidFill>
                <a:cs typeface="B Zar" panose="00000400000000000000" pitchFamily="2" charset="-78"/>
              </a:rPr>
              <a:t> </a:t>
            </a:r>
            <a:r>
              <a:rPr lang="fa-IR" sz="2800" dirty="0" smtClean="0">
                <a:solidFill>
                  <a:srgbClr val="371F7B"/>
                </a:solidFill>
                <a:cs typeface="B Zar" panose="00000400000000000000" pitchFamily="2" charset="-78"/>
              </a:rPr>
              <a:t>ها</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درختان جستجوي دودويي</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درختهاي انتخاب</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جنگل ها</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نمايش مجموعه ها </a:t>
            </a:r>
          </a:p>
          <a:p>
            <a:pPr>
              <a:lnSpc>
                <a:spcPct val="80000"/>
              </a:lnSpc>
              <a:spcBef>
                <a:spcPct val="50000"/>
              </a:spcBef>
              <a:buFontTx/>
              <a:buBlip>
                <a:blip r:embed="rId2"/>
              </a:buBlip>
            </a:pPr>
            <a:r>
              <a:rPr lang="fa-IR" sz="2800" dirty="0" smtClean="0">
                <a:solidFill>
                  <a:srgbClr val="371F7B"/>
                </a:solidFill>
                <a:cs typeface="B Zar" panose="00000400000000000000" pitchFamily="2" charset="-78"/>
              </a:rPr>
              <a:t>شمارش درخت هاي دودويي متمايز</a:t>
            </a:r>
          </a:p>
        </p:txBody>
      </p:sp>
      <p:sp>
        <p:nvSpPr>
          <p:cNvPr id="5" name="Footer Placeholder 4"/>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125" name="Slide Number Placeholder 3"/>
          <p:cNvSpPr>
            <a:spLocks noGrp="1"/>
          </p:cNvSpPr>
          <p:nvPr>
            <p:ph type="sldNum" sz="quarter" idx="12"/>
          </p:nvPr>
        </p:nvSpPr>
        <p:spPr>
          <a:noFill/>
        </p:spPr>
        <p:txBody>
          <a:bodyPr/>
          <a:lstStyle/>
          <a:p>
            <a:fld id="{66725969-D2BB-4EC4-89AE-1727DABA49DA}" type="slidenum">
              <a:rPr lang="ar-SA" smtClean="0">
                <a:cs typeface="B Zar" panose="00000400000000000000" pitchFamily="2" charset="-78"/>
              </a:rPr>
              <a:pPr/>
              <a:t>2</a:t>
            </a:fld>
            <a:endParaRPr lang="en-US" smtClean="0">
              <a:cs typeface="B Zar" panose="00000400000000000000"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Zar" panose="00000400000000000000" pitchFamily="2" charset="-78"/>
              </a:rPr>
              <a:t>درخت ها</a:t>
            </a:r>
            <a:endParaRPr lang="fa-IR" dirty="0">
              <a:cs typeface="B Zar" panose="00000400000000000000" pitchFamily="2" charset="-78"/>
            </a:endParaRPr>
          </a:p>
        </p:txBody>
      </p:sp>
      <p:sp>
        <p:nvSpPr>
          <p:cNvPr id="3" name="Content Placeholder 2"/>
          <p:cNvSpPr>
            <a:spLocks noGrp="1"/>
          </p:cNvSpPr>
          <p:nvPr>
            <p:ph idx="1"/>
          </p:nvPr>
        </p:nvSpPr>
        <p:spPr/>
        <p:txBody>
          <a:bodyPr/>
          <a:lstStyle/>
          <a:p>
            <a:r>
              <a:rPr lang="fa-IR" sz="2800" dirty="0" smtClean="0">
                <a:cs typeface="B Zar" panose="00000400000000000000" pitchFamily="2" charset="-78"/>
              </a:rPr>
              <a:t>ساختار درختي، مجموعه داده هاي سازمان دهي شده اي است که اقلام اطلاعاتي آن از طريق شاخه ها با هم ارتباط دارند.</a:t>
            </a:r>
          </a:p>
          <a:p>
            <a:r>
              <a:rPr lang="fa-IR" sz="2800" dirty="0" smtClean="0">
                <a:solidFill>
                  <a:srgbClr val="040408"/>
                </a:solidFill>
                <a:cs typeface="B Zar" panose="00000400000000000000" pitchFamily="2" charset="-78"/>
              </a:rPr>
              <a:t>مثال</a:t>
            </a:r>
          </a:p>
          <a:p>
            <a:endParaRPr lang="fa-IR" sz="2800" dirty="0">
              <a:cs typeface="B Zar" panose="00000400000000000000" pitchFamily="2" charset="-78"/>
            </a:endParaRPr>
          </a:p>
        </p:txBody>
      </p:sp>
      <p:sp>
        <p:nvSpPr>
          <p:cNvPr id="4" name="Footer Placeholder 3"/>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cs typeface="B Zar" panose="00000400000000000000" pitchFamily="2" charset="-78"/>
              </a:rPr>
              <a:pPr>
                <a:defRPr/>
              </a:pPr>
              <a:t>3</a:t>
            </a:fld>
            <a:endParaRPr lang="en-US">
              <a:cs typeface="B Zar" panose="00000400000000000000" pitchFamily="2" charset="-78"/>
            </a:endParaRPr>
          </a:p>
        </p:txBody>
      </p:sp>
      <p:pic>
        <p:nvPicPr>
          <p:cNvPr id="6" name="Picture 4" descr="5"/>
          <p:cNvPicPr>
            <a:picLocks noChangeAspect="1" noChangeArrowheads="1"/>
          </p:cNvPicPr>
          <p:nvPr/>
        </p:nvPicPr>
        <p:blipFill>
          <a:blip r:embed="rId2">
            <a:clrChange>
              <a:clrFrom>
                <a:srgbClr val="FFFFFF"/>
              </a:clrFrom>
              <a:clrTo>
                <a:srgbClr val="FFFFFF">
                  <a:alpha val="0"/>
                </a:srgbClr>
              </a:clrTo>
            </a:clrChange>
          </a:blip>
          <a:srcRect b="9301"/>
          <a:stretch>
            <a:fillRect/>
          </a:stretch>
        </p:blipFill>
        <p:spPr bwMode="auto">
          <a:xfrm>
            <a:off x="388485" y="2728460"/>
            <a:ext cx="5851525" cy="375942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تعريف درخت</a:t>
            </a:r>
            <a:endParaRPr lang="fa-IR" dirty="0"/>
          </a:p>
        </p:txBody>
      </p:sp>
      <p:sp>
        <p:nvSpPr>
          <p:cNvPr id="3" name="Content Placeholder 2"/>
          <p:cNvSpPr>
            <a:spLocks noGrp="1"/>
          </p:cNvSpPr>
          <p:nvPr>
            <p:ph idx="1"/>
          </p:nvPr>
        </p:nvSpPr>
        <p:spPr/>
        <p:txBody>
          <a:bodyPr/>
          <a:lstStyle/>
          <a:p>
            <a:pPr>
              <a:buNone/>
            </a:pPr>
            <a:r>
              <a:rPr lang="fa-IR" dirty="0" smtClean="0">
                <a:cs typeface="B Zar" panose="00000400000000000000" pitchFamily="2" charset="-78"/>
              </a:rPr>
              <a:t>تعريف: درخت مجموعه اي متناهي و غير تهي از يک يا چند گره است به طوريکه:</a:t>
            </a:r>
          </a:p>
          <a:p>
            <a:pPr>
              <a:buClr>
                <a:srgbClr val="FF0000"/>
              </a:buClr>
              <a:buFont typeface="Wingdings" pitchFamily="2" charset="2"/>
              <a:buChar char="ü"/>
            </a:pPr>
            <a:r>
              <a:rPr lang="fa-IR" dirty="0" smtClean="0">
                <a:cs typeface="B Zar" panose="00000400000000000000" pitchFamily="2" charset="-78"/>
              </a:rPr>
              <a:t> </a:t>
            </a:r>
            <a:r>
              <a:rPr lang="fa-IR" sz="2800" dirty="0" smtClean="0">
                <a:solidFill>
                  <a:srgbClr val="040408"/>
                </a:solidFill>
                <a:cs typeface="B Zar" panose="00000400000000000000" pitchFamily="2" charset="-78"/>
              </a:rPr>
              <a:t>داراي گره خاصي به نام </a:t>
            </a:r>
            <a:r>
              <a:rPr lang="fa-IR" sz="2800" dirty="0" smtClean="0">
                <a:solidFill>
                  <a:srgbClr val="FFC000"/>
                </a:solidFill>
                <a:cs typeface="B Zar" panose="00000400000000000000" pitchFamily="2" charset="-78"/>
              </a:rPr>
              <a:t>ريشه</a:t>
            </a:r>
            <a:r>
              <a:rPr lang="fa-IR" sz="2800" dirty="0" smtClean="0">
                <a:solidFill>
                  <a:srgbClr val="040408"/>
                </a:solidFill>
                <a:cs typeface="B Zar" panose="00000400000000000000" pitchFamily="2" charset="-78"/>
              </a:rPr>
              <a:t> باشد.</a:t>
            </a:r>
          </a:p>
          <a:p>
            <a:pPr>
              <a:buClr>
                <a:srgbClr val="FF0000"/>
              </a:buClr>
              <a:buFont typeface="Wingdings" pitchFamily="2" charset="2"/>
              <a:buChar char="ü"/>
            </a:pPr>
            <a:r>
              <a:rPr lang="fa-IR" sz="2800" dirty="0" smtClean="0">
                <a:solidFill>
                  <a:srgbClr val="040408"/>
                </a:solidFill>
                <a:cs typeface="B Zar" panose="00000400000000000000" pitchFamily="2" charset="-78"/>
              </a:rPr>
              <a:t> بقيه گره ها به </a:t>
            </a:r>
            <a:r>
              <a:rPr lang="en-US" sz="2400" dirty="0" smtClean="0">
                <a:solidFill>
                  <a:srgbClr val="040408"/>
                </a:solidFill>
                <a:cs typeface="B Zar" panose="00000400000000000000" pitchFamily="2" charset="-78"/>
              </a:rPr>
              <a:t>n ≥ 0</a:t>
            </a:r>
            <a:r>
              <a:rPr lang="en-US" sz="2800" dirty="0" smtClean="0">
                <a:solidFill>
                  <a:srgbClr val="040408"/>
                </a:solidFill>
                <a:cs typeface="B Zar" panose="00000400000000000000" pitchFamily="2" charset="-78"/>
              </a:rPr>
              <a:t> </a:t>
            </a:r>
            <a:r>
              <a:rPr lang="fa-IR" sz="2800" dirty="0" smtClean="0">
                <a:solidFill>
                  <a:srgbClr val="040408"/>
                </a:solidFill>
                <a:cs typeface="B Zar" panose="00000400000000000000" pitchFamily="2" charset="-78"/>
              </a:rPr>
              <a:t> مجموعه مجزا  </a:t>
            </a:r>
            <a:r>
              <a:rPr lang="en-US" altLang="zh-TW" sz="2000" i="1" dirty="0" smtClean="0">
                <a:solidFill>
                  <a:srgbClr val="040408"/>
                </a:solidFill>
                <a:cs typeface="B Zar" panose="00000400000000000000" pitchFamily="2" charset="-78"/>
              </a:rPr>
              <a:t>T</a:t>
            </a:r>
            <a:r>
              <a:rPr lang="en-US" altLang="zh-TW" sz="2000" baseline="-25000" dirty="0" smtClean="0">
                <a:solidFill>
                  <a:srgbClr val="040408"/>
                </a:solidFill>
                <a:cs typeface="B Zar" panose="00000400000000000000" pitchFamily="2" charset="-78"/>
              </a:rPr>
              <a:t>1</a:t>
            </a:r>
            <a:r>
              <a:rPr lang="en-US" altLang="zh-TW" sz="2000" dirty="0" smtClean="0">
                <a:solidFill>
                  <a:srgbClr val="040408"/>
                </a:solidFill>
                <a:cs typeface="B Zar" panose="00000400000000000000" pitchFamily="2" charset="-78"/>
              </a:rPr>
              <a:t>,…,</a:t>
            </a:r>
            <a:r>
              <a:rPr lang="en-US" altLang="zh-TW" sz="2000" i="1" dirty="0" err="1" smtClean="0">
                <a:solidFill>
                  <a:srgbClr val="040408"/>
                </a:solidFill>
                <a:cs typeface="B Zar" panose="00000400000000000000" pitchFamily="2" charset="-78"/>
              </a:rPr>
              <a:t>T</a:t>
            </a:r>
            <a:r>
              <a:rPr lang="en-US" altLang="zh-TW" sz="2000" i="1" baseline="-25000" dirty="0" err="1" smtClean="0">
                <a:solidFill>
                  <a:srgbClr val="040408"/>
                </a:solidFill>
                <a:cs typeface="B Zar" panose="00000400000000000000" pitchFamily="2" charset="-78"/>
              </a:rPr>
              <a:t>n</a:t>
            </a:r>
            <a:r>
              <a:rPr lang="fa-IR" dirty="0" smtClean="0">
                <a:solidFill>
                  <a:srgbClr val="040408"/>
                </a:solidFill>
                <a:cs typeface="B Zar" panose="00000400000000000000" pitchFamily="2" charset="-78"/>
              </a:rPr>
              <a:t> </a:t>
            </a:r>
            <a:r>
              <a:rPr lang="fa-IR" sz="2800" dirty="0" smtClean="0">
                <a:solidFill>
                  <a:srgbClr val="040408"/>
                </a:solidFill>
                <a:cs typeface="B Zar" panose="00000400000000000000" pitchFamily="2" charset="-78"/>
              </a:rPr>
              <a:t>تقسيم شده که هر يک از اين مجموعه ها خود يک درخت هستند. </a:t>
            </a:r>
            <a:r>
              <a:rPr lang="en-US" altLang="zh-TW" sz="2000" i="1" dirty="0" smtClean="0">
                <a:solidFill>
                  <a:srgbClr val="040408"/>
                </a:solidFill>
                <a:cs typeface="B Zar" panose="00000400000000000000" pitchFamily="2" charset="-78"/>
              </a:rPr>
              <a:t>T</a:t>
            </a:r>
            <a:r>
              <a:rPr lang="en-US" altLang="zh-TW" sz="2000" baseline="-25000" dirty="0" smtClean="0">
                <a:solidFill>
                  <a:srgbClr val="040408"/>
                </a:solidFill>
                <a:cs typeface="B Zar" panose="00000400000000000000" pitchFamily="2" charset="-78"/>
              </a:rPr>
              <a:t>1</a:t>
            </a:r>
            <a:r>
              <a:rPr lang="en-US" altLang="zh-TW" sz="2000" dirty="0" smtClean="0">
                <a:solidFill>
                  <a:srgbClr val="040408"/>
                </a:solidFill>
                <a:cs typeface="B Zar" panose="00000400000000000000" pitchFamily="2" charset="-78"/>
              </a:rPr>
              <a:t>,…,</a:t>
            </a:r>
            <a:r>
              <a:rPr lang="en-US" altLang="zh-TW" sz="2000" i="1" dirty="0" err="1" smtClean="0">
                <a:solidFill>
                  <a:srgbClr val="040408"/>
                </a:solidFill>
                <a:cs typeface="B Zar" panose="00000400000000000000" pitchFamily="2" charset="-78"/>
              </a:rPr>
              <a:t>T</a:t>
            </a:r>
            <a:r>
              <a:rPr lang="en-US" altLang="zh-TW" sz="2000" i="1" baseline="-25000" dirty="0" err="1" smtClean="0">
                <a:solidFill>
                  <a:srgbClr val="040408"/>
                </a:solidFill>
                <a:cs typeface="B Zar" panose="00000400000000000000" pitchFamily="2" charset="-78"/>
              </a:rPr>
              <a:t>n</a:t>
            </a:r>
            <a:r>
              <a:rPr lang="fa-IR" sz="2800" dirty="0" smtClean="0">
                <a:solidFill>
                  <a:srgbClr val="040408"/>
                </a:solidFill>
                <a:cs typeface="B Zar" panose="00000400000000000000" pitchFamily="2" charset="-78"/>
              </a:rPr>
              <a:t> </a:t>
            </a:r>
            <a:r>
              <a:rPr lang="fa-IR" sz="2800" dirty="0" smtClean="0">
                <a:solidFill>
                  <a:srgbClr val="FFC000"/>
                </a:solidFill>
                <a:cs typeface="B Zar" panose="00000400000000000000" pitchFamily="2" charset="-78"/>
              </a:rPr>
              <a:t>زير درختان</a:t>
            </a:r>
            <a:r>
              <a:rPr lang="fa-IR" sz="2800" dirty="0" smtClean="0">
                <a:solidFill>
                  <a:srgbClr val="040408"/>
                </a:solidFill>
                <a:cs typeface="B Zar" panose="00000400000000000000" pitchFamily="2" charset="-78"/>
              </a:rPr>
              <a:t> ريشه ناميده مي شوند.</a:t>
            </a:r>
            <a:endParaRPr lang="en-US" sz="2800" dirty="0" smtClean="0">
              <a:solidFill>
                <a:srgbClr val="040408"/>
              </a:solidFill>
              <a:cs typeface="B Zar" panose="00000400000000000000" pitchFamily="2" charset="-78"/>
            </a:endParaRPr>
          </a:p>
          <a:p>
            <a:r>
              <a:rPr lang="fa-IR" dirty="0" smtClean="0">
                <a:cs typeface="B Zar" panose="00000400000000000000" pitchFamily="2" charset="-78"/>
              </a:rPr>
              <a:t>هر نود در درخت ريشه مجموعه اي از زير درختان است</a:t>
            </a:r>
          </a:p>
        </p:txBody>
      </p:sp>
      <p:sp>
        <p:nvSpPr>
          <p:cNvPr id="4" name="Footer Placeholder 3"/>
          <p:cNvSpPr>
            <a:spLocks noGrp="1"/>
          </p:cNvSpPr>
          <p:nvPr>
            <p:ph type="ftr" sz="quarter" idx="11"/>
          </p:nvPr>
        </p:nvSpPr>
        <p:spPr/>
        <p:txBody>
          <a:bodyPr/>
          <a:lstStyle/>
          <a:p>
            <a:pPr>
              <a:defRPr/>
            </a:pPr>
            <a:r>
              <a:rPr lang="fa-IR" dirty="0" smtClean="0"/>
              <a:t>دانشگاه کاشان دانشکده برق و کامپيوتر</a:t>
            </a:r>
            <a:endParaRPr lang="en-US" dirty="0"/>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pPr>
                <a:defRPr/>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Zar" panose="00000400000000000000" pitchFamily="2" charset="-78"/>
                <a:sym typeface="AGA Arabesque" pitchFamily="2" charset="2"/>
              </a:rPr>
              <a:t>اصطلاحات مربوط به درخت ها</a:t>
            </a:r>
            <a:endParaRPr lang="fa-IR" dirty="0" smtClean="0">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eaLnBrk="1" hangingPunct="1">
              <a:lnSpc>
                <a:spcPct val="90000"/>
              </a:lnSpc>
              <a:buClr>
                <a:srgbClr val="800000"/>
              </a:buClr>
              <a:defRPr/>
            </a:pPr>
            <a:r>
              <a:rPr lang="fa-IR" dirty="0" smtClean="0">
                <a:solidFill>
                  <a:srgbClr val="800000"/>
                </a:solidFill>
                <a:cs typeface="B Zar" panose="00000400000000000000" pitchFamily="2" charset="-78"/>
              </a:rPr>
              <a:t>درجه گره :</a:t>
            </a:r>
            <a:r>
              <a:rPr lang="fa-IR" dirty="0" smtClean="0">
                <a:cs typeface="B Zar" panose="00000400000000000000" pitchFamily="2" charset="-78"/>
              </a:rPr>
              <a:t> تعداد زيردرخت‌هاي يک گره </a:t>
            </a:r>
          </a:p>
          <a:p>
            <a:pPr algn="just" eaLnBrk="1" hangingPunct="1">
              <a:lnSpc>
                <a:spcPct val="90000"/>
              </a:lnSpc>
              <a:buClr>
                <a:srgbClr val="800000"/>
              </a:buClr>
              <a:defRPr/>
            </a:pPr>
            <a:r>
              <a:rPr lang="fa-IR" dirty="0" smtClean="0">
                <a:solidFill>
                  <a:srgbClr val="800000"/>
                </a:solidFill>
                <a:cs typeface="B Zar" panose="00000400000000000000" pitchFamily="2" charset="-78"/>
              </a:rPr>
              <a:t>گره هاي پاياني (برگ): </a:t>
            </a:r>
            <a:r>
              <a:rPr lang="fa-IR" dirty="0" smtClean="0">
                <a:cs typeface="B Zar" panose="00000400000000000000" pitchFamily="2" charset="-78"/>
              </a:rPr>
              <a:t>گره‌هايي که درجه صفر دارند برگ يا گره پاياني هستند.</a:t>
            </a:r>
          </a:p>
          <a:p>
            <a:pPr algn="just" eaLnBrk="1" hangingPunct="1">
              <a:lnSpc>
                <a:spcPct val="90000"/>
              </a:lnSpc>
              <a:buClr>
                <a:srgbClr val="800000"/>
              </a:buClr>
              <a:defRPr/>
            </a:pPr>
            <a:r>
              <a:rPr lang="fa-IR" dirty="0" smtClean="0">
                <a:solidFill>
                  <a:srgbClr val="800000"/>
                </a:solidFill>
                <a:cs typeface="B Zar" panose="00000400000000000000" pitchFamily="2" charset="-78"/>
              </a:rPr>
              <a:t>درجه درخت: </a:t>
            </a:r>
            <a:r>
              <a:rPr lang="fa-IR" dirty="0" smtClean="0">
                <a:cs typeface="B Zar" panose="00000400000000000000" pitchFamily="2" charset="-78"/>
              </a:rPr>
              <a:t>بزرگترين درجه گره هاي موجود در آن است</a:t>
            </a:r>
          </a:p>
          <a:p>
            <a:pPr algn="just" eaLnBrk="1" hangingPunct="1">
              <a:lnSpc>
                <a:spcPct val="90000"/>
              </a:lnSpc>
              <a:buClr>
                <a:srgbClr val="800000"/>
              </a:buClr>
              <a:defRPr/>
            </a:pPr>
            <a:r>
              <a:rPr lang="fa-IR" dirty="0" smtClean="0">
                <a:solidFill>
                  <a:srgbClr val="800000"/>
                </a:solidFill>
                <a:cs typeface="B Zar" panose="00000400000000000000" pitchFamily="2" charset="-78"/>
              </a:rPr>
              <a:t>فرزندان گره :</a:t>
            </a:r>
            <a:r>
              <a:rPr lang="fa-IR" dirty="0" smtClean="0">
                <a:cs typeface="B Zar" panose="00000400000000000000" pitchFamily="2" charset="-78"/>
              </a:rPr>
              <a:t> ريشه هاي زير درختهاي گره اي مانند </a:t>
            </a:r>
            <a:r>
              <a:rPr lang="en-US" dirty="0" smtClean="0">
                <a:cs typeface="B Zar" panose="00000400000000000000" pitchFamily="2" charset="-78"/>
              </a:rPr>
              <a:t>x</a:t>
            </a:r>
            <a:r>
              <a:rPr lang="fa-IR" dirty="0" smtClean="0">
                <a:cs typeface="B Zar" panose="00000400000000000000" pitchFamily="2" charset="-78"/>
              </a:rPr>
              <a:t> ، فرزندان </a:t>
            </a:r>
            <a:r>
              <a:rPr lang="en-US" dirty="0" smtClean="0">
                <a:cs typeface="B Zar" panose="00000400000000000000" pitchFamily="2" charset="-78"/>
              </a:rPr>
              <a:t>x</a:t>
            </a:r>
            <a:r>
              <a:rPr lang="fa-IR" dirty="0" smtClean="0">
                <a:cs typeface="B Zar" panose="00000400000000000000" pitchFamily="2" charset="-78"/>
              </a:rPr>
              <a:t> ناميده مي شوند.</a:t>
            </a:r>
          </a:p>
          <a:p>
            <a:pPr algn="just" eaLnBrk="1" hangingPunct="1">
              <a:lnSpc>
                <a:spcPct val="90000"/>
              </a:lnSpc>
              <a:buClr>
                <a:srgbClr val="800000"/>
              </a:buClr>
              <a:defRPr/>
            </a:pPr>
            <a:r>
              <a:rPr lang="fa-IR" dirty="0" smtClean="0">
                <a:solidFill>
                  <a:srgbClr val="800000"/>
                </a:solidFill>
                <a:cs typeface="B Zar" panose="00000400000000000000" pitchFamily="2" charset="-78"/>
              </a:rPr>
              <a:t>والد </a:t>
            </a:r>
            <a:r>
              <a:rPr lang="fa-IR" dirty="0" smtClean="0">
                <a:cs typeface="B Zar" panose="00000400000000000000" pitchFamily="2" charset="-78"/>
              </a:rPr>
              <a:t>: </a:t>
            </a:r>
            <a:r>
              <a:rPr lang="en-US" dirty="0" smtClean="0">
                <a:cs typeface="B Zar" panose="00000400000000000000" pitchFamily="2" charset="-78"/>
              </a:rPr>
              <a:t>x</a:t>
            </a:r>
            <a:r>
              <a:rPr lang="fa-IR" dirty="0" smtClean="0">
                <a:cs typeface="B Zar" panose="00000400000000000000" pitchFamily="2" charset="-78"/>
              </a:rPr>
              <a:t> والد بچه هايش است.</a:t>
            </a:r>
          </a:p>
          <a:p>
            <a:pPr algn="just" eaLnBrk="1" hangingPunct="1">
              <a:lnSpc>
                <a:spcPct val="90000"/>
              </a:lnSpc>
              <a:buClr>
                <a:srgbClr val="800000"/>
              </a:buClr>
              <a:defRPr/>
            </a:pPr>
            <a:r>
              <a:rPr lang="fa-IR" dirty="0" smtClean="0">
                <a:solidFill>
                  <a:srgbClr val="800000"/>
                </a:solidFill>
                <a:cs typeface="B Zar" panose="00000400000000000000" pitchFamily="2" charset="-78"/>
              </a:rPr>
              <a:t>همزاد (برادر): </a:t>
            </a:r>
            <a:r>
              <a:rPr lang="fa-IR" dirty="0" smtClean="0">
                <a:cs typeface="B Zar" panose="00000400000000000000" pitchFamily="2" charset="-78"/>
              </a:rPr>
              <a:t>بچه هايي که والد يکسان دارند همزاد ناميده مي شوند .</a:t>
            </a:r>
          </a:p>
        </p:txBody>
      </p:sp>
      <p:sp>
        <p:nvSpPr>
          <p:cNvPr id="4" name="Footer Placeholder 3"/>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cs typeface="B Zar" panose="00000400000000000000" pitchFamily="2" charset="-78"/>
              </a:rPr>
              <a:pPr>
                <a:defRPr/>
              </a:pPr>
              <a:t>5</a:t>
            </a:fld>
            <a:endParaRPr lang="en-US" dirty="0">
              <a:cs typeface="B Zar" panose="00000400000000000000"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ym typeface="AGA Arabesque" pitchFamily="2" charset="2"/>
              </a:rPr>
              <a:t>اصطلاحات مربوط به درخت ها</a:t>
            </a:r>
            <a:endParaRPr lang="fa-IR" dirty="0" smtClean="0"/>
          </a:p>
        </p:txBody>
      </p:sp>
      <p:sp>
        <p:nvSpPr>
          <p:cNvPr id="3" name="Content Placeholder 2"/>
          <p:cNvSpPr>
            <a:spLocks noGrp="1"/>
          </p:cNvSpPr>
          <p:nvPr>
            <p:ph idx="1"/>
          </p:nvPr>
        </p:nvSpPr>
        <p:spPr>
          <a:xfrm>
            <a:off x="377372" y="1654629"/>
            <a:ext cx="8186058" cy="4659085"/>
          </a:xfrm>
        </p:spPr>
        <p:txBody>
          <a:bodyPr>
            <a:normAutofit/>
          </a:bodyPr>
          <a:lstStyle/>
          <a:p>
            <a:pPr algn="just" eaLnBrk="1" hangingPunct="1">
              <a:lnSpc>
                <a:spcPct val="90000"/>
              </a:lnSpc>
              <a:buClr>
                <a:srgbClr val="800000"/>
              </a:buClr>
              <a:defRPr/>
            </a:pPr>
            <a:r>
              <a:rPr lang="fa-IR" dirty="0" smtClean="0">
                <a:solidFill>
                  <a:srgbClr val="800000"/>
                </a:solidFill>
                <a:cs typeface="B Zar" panose="00000400000000000000" pitchFamily="2" charset="-78"/>
              </a:rPr>
              <a:t>اجداد يک گره: </a:t>
            </a:r>
            <a:r>
              <a:rPr lang="fa-IR" dirty="0" smtClean="0">
                <a:cs typeface="B Zar" panose="00000400000000000000" pitchFamily="2" charset="-78"/>
              </a:rPr>
              <a:t>تمامي گره هايي که در مسير ريشه تا يک گره قرار دارند اجداد آن گره ناميده مي شوند.</a:t>
            </a:r>
          </a:p>
          <a:p>
            <a:pPr algn="just" eaLnBrk="1" hangingPunct="1">
              <a:lnSpc>
                <a:spcPct val="90000"/>
              </a:lnSpc>
              <a:buClr>
                <a:srgbClr val="800000"/>
              </a:buClr>
              <a:defRPr/>
            </a:pPr>
            <a:r>
              <a:rPr lang="fa-IR" dirty="0" smtClean="0">
                <a:solidFill>
                  <a:srgbClr val="800000"/>
                </a:solidFill>
                <a:cs typeface="B Zar" panose="00000400000000000000" pitchFamily="2" charset="-78"/>
                <a:sym typeface="AGA Arabesque" pitchFamily="2" charset="2"/>
              </a:rPr>
              <a:t>نسل هاي گره: </a:t>
            </a:r>
            <a:r>
              <a:rPr lang="fa-IR" dirty="0" smtClean="0">
                <a:cs typeface="B Zar" panose="00000400000000000000" pitchFamily="2" charset="-78"/>
                <a:sym typeface="AGA Arabesque" pitchFamily="2" charset="2"/>
              </a:rPr>
              <a:t>اگر گره </a:t>
            </a:r>
            <a:r>
              <a:rPr lang="en-US" sz="2600" dirty="0" smtClean="0">
                <a:cs typeface="B Zar" panose="00000400000000000000" pitchFamily="2" charset="-78"/>
                <a:sym typeface="AGA Arabesque" pitchFamily="2" charset="2"/>
              </a:rPr>
              <a:t>y</a:t>
            </a:r>
            <a:r>
              <a:rPr lang="fa-IR" sz="2600" dirty="0" smtClean="0">
                <a:cs typeface="B Zar" panose="00000400000000000000" pitchFamily="2" charset="-78"/>
                <a:sym typeface="AGA Arabesque" pitchFamily="2" charset="2"/>
              </a:rPr>
              <a:t> </a:t>
            </a:r>
            <a:r>
              <a:rPr lang="fa-IR" dirty="0" smtClean="0">
                <a:cs typeface="B Zar" panose="00000400000000000000" pitchFamily="2" charset="-78"/>
                <a:sym typeface="AGA Arabesque" pitchFamily="2" charset="2"/>
              </a:rPr>
              <a:t>جد گره </a:t>
            </a:r>
            <a:r>
              <a:rPr lang="en-US" sz="3000" dirty="0" smtClean="0">
                <a:cs typeface="B Zar" panose="00000400000000000000" pitchFamily="2" charset="-78"/>
                <a:sym typeface="AGA Arabesque" pitchFamily="2" charset="2"/>
              </a:rPr>
              <a:t>x</a:t>
            </a:r>
            <a:r>
              <a:rPr lang="fa-IR" sz="3000" dirty="0" smtClean="0">
                <a:cs typeface="B Zar" panose="00000400000000000000" pitchFamily="2" charset="-78"/>
                <a:sym typeface="AGA Arabesque" pitchFamily="2" charset="2"/>
              </a:rPr>
              <a:t> </a:t>
            </a:r>
            <a:r>
              <a:rPr lang="fa-IR" dirty="0" smtClean="0">
                <a:cs typeface="B Zar" panose="00000400000000000000" pitchFamily="2" charset="-78"/>
                <a:sym typeface="AGA Arabesque" pitchFamily="2" charset="2"/>
              </a:rPr>
              <a:t>باشد، مي گوييم </a:t>
            </a:r>
            <a:r>
              <a:rPr lang="en-US" sz="2600" dirty="0" smtClean="0">
                <a:cs typeface="B Zar" panose="00000400000000000000" pitchFamily="2" charset="-78"/>
                <a:sym typeface="AGA Arabesque" pitchFamily="2" charset="2"/>
              </a:rPr>
              <a:t>x</a:t>
            </a:r>
            <a:r>
              <a:rPr lang="fa-IR" sz="2600" dirty="0" smtClean="0">
                <a:cs typeface="B Zar" panose="00000400000000000000" pitchFamily="2" charset="-78"/>
                <a:sym typeface="AGA Arabesque" pitchFamily="2" charset="2"/>
              </a:rPr>
              <a:t> </a:t>
            </a:r>
            <a:r>
              <a:rPr lang="fa-IR" dirty="0" smtClean="0">
                <a:cs typeface="B Zar" panose="00000400000000000000" pitchFamily="2" charset="-78"/>
                <a:sym typeface="AGA Arabesque" pitchFamily="2" charset="2"/>
              </a:rPr>
              <a:t>نسل </a:t>
            </a:r>
            <a:r>
              <a:rPr lang="en-US" sz="2600" dirty="0" smtClean="0">
                <a:cs typeface="B Zar" panose="00000400000000000000" pitchFamily="2" charset="-78"/>
                <a:sym typeface="AGA Arabesque" pitchFamily="2" charset="2"/>
              </a:rPr>
              <a:t>y</a:t>
            </a:r>
            <a:r>
              <a:rPr lang="fa-IR" sz="2600" dirty="0" smtClean="0">
                <a:cs typeface="B Zar" panose="00000400000000000000" pitchFamily="2" charset="-78"/>
                <a:sym typeface="AGA Arabesque" pitchFamily="2" charset="2"/>
              </a:rPr>
              <a:t> </a:t>
            </a:r>
            <a:r>
              <a:rPr lang="fa-IR" dirty="0" smtClean="0">
                <a:cs typeface="B Zar" panose="00000400000000000000" pitchFamily="2" charset="-78"/>
                <a:sym typeface="AGA Arabesque" pitchFamily="2" charset="2"/>
              </a:rPr>
              <a:t>است. تمام گره ها (به جز گره ريشه)، نسل هاي گره ريشه اند.</a:t>
            </a:r>
            <a:endParaRPr lang="fa-IR" dirty="0" smtClean="0">
              <a:cs typeface="B Zar" panose="00000400000000000000" pitchFamily="2" charset="-78"/>
            </a:endParaRPr>
          </a:p>
          <a:p>
            <a:pPr algn="just" eaLnBrk="1" hangingPunct="1">
              <a:lnSpc>
                <a:spcPct val="90000"/>
              </a:lnSpc>
              <a:buClr>
                <a:srgbClr val="800000"/>
              </a:buClr>
              <a:defRPr/>
            </a:pPr>
            <a:r>
              <a:rPr lang="fa-IR" dirty="0" smtClean="0">
                <a:solidFill>
                  <a:srgbClr val="800000"/>
                </a:solidFill>
                <a:cs typeface="B Zar" panose="00000400000000000000" pitchFamily="2" charset="-78"/>
              </a:rPr>
              <a:t>سطح گره : </a:t>
            </a:r>
            <a:r>
              <a:rPr lang="fa-IR" dirty="0" smtClean="0">
                <a:cs typeface="B Zar" panose="00000400000000000000" pitchFamily="2" charset="-78"/>
              </a:rPr>
              <a:t>سطح يک گره  بدين صورت تعريف مي شود که ريشه در سطح يک قرار مي گيرد. براي تمامي گره هاي بعدي، سطح گره برابر است با سطح والد به اضافه يک.</a:t>
            </a:r>
          </a:p>
          <a:p>
            <a:pPr algn="just" eaLnBrk="1" hangingPunct="1">
              <a:lnSpc>
                <a:spcPct val="90000"/>
              </a:lnSpc>
              <a:buClr>
                <a:srgbClr val="800000"/>
              </a:buClr>
              <a:defRPr/>
            </a:pPr>
            <a:r>
              <a:rPr lang="fa-IR" dirty="0" smtClean="0">
                <a:solidFill>
                  <a:srgbClr val="800000"/>
                </a:solidFill>
                <a:cs typeface="B Zar" panose="00000400000000000000" pitchFamily="2" charset="-78"/>
              </a:rPr>
              <a:t>ارتفاع درخت : </a:t>
            </a:r>
            <a:r>
              <a:rPr lang="fa-IR" dirty="0" smtClean="0">
                <a:cs typeface="B Zar" panose="00000400000000000000" pitchFamily="2" charset="-78"/>
              </a:rPr>
              <a:t>ارتفاع يا عمق يک درخت بزرگترين سطح گره هاي آن درخت است.</a:t>
            </a:r>
          </a:p>
        </p:txBody>
      </p:sp>
      <p:sp>
        <p:nvSpPr>
          <p:cNvPr id="4" name="Footer Placeholder 3"/>
          <p:cNvSpPr>
            <a:spLocks noGrp="1"/>
          </p:cNvSpPr>
          <p:nvPr>
            <p:ph type="ftr" sz="quarter" idx="11"/>
          </p:nvPr>
        </p:nvSpPr>
        <p:spPr/>
        <p:txBody>
          <a:bodyPr/>
          <a:lstStyle/>
          <a:p>
            <a:pPr>
              <a:defRPr/>
            </a:pPr>
            <a:r>
              <a:rPr lang="fa-IR" dirty="0" smtClean="0"/>
              <a:t>دانشگاه کاشان دانشکده برق و کامپيوتر</a:t>
            </a:r>
            <a:endParaRPr lang="en-US" dirty="0"/>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Zar" panose="00000400000000000000" pitchFamily="2" charset="-78"/>
                <a:sym typeface="AGA Arabesque" pitchFamily="2" charset="2"/>
              </a:rPr>
              <a:t>اصطلاحات مربوط به درخت ها</a:t>
            </a:r>
            <a:endParaRPr lang="fa-IR" dirty="0">
              <a:cs typeface="B Zar" panose="00000400000000000000" pitchFamily="2" charset="-78"/>
            </a:endParaRPr>
          </a:p>
        </p:txBody>
      </p:sp>
      <p:sp>
        <p:nvSpPr>
          <p:cNvPr id="4" name="Footer Placeholder 3"/>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cs typeface="B Zar" panose="00000400000000000000" pitchFamily="2" charset="-78"/>
              </a:rPr>
              <a:pPr>
                <a:defRPr/>
              </a:pPr>
              <a:t>7</a:t>
            </a:fld>
            <a:endParaRPr lang="en-US">
              <a:cs typeface="B Zar" panose="00000400000000000000" pitchFamily="2" charset="-78"/>
            </a:endParaRPr>
          </a:p>
        </p:txBody>
      </p:sp>
      <p:sp>
        <p:nvSpPr>
          <p:cNvPr id="6" name="Rectangle 3"/>
          <p:cNvSpPr txBox="1">
            <a:spLocks noChangeArrowheads="1"/>
          </p:cNvSpPr>
          <p:nvPr/>
        </p:nvSpPr>
        <p:spPr bwMode="auto">
          <a:xfrm>
            <a:off x="267607" y="1820181"/>
            <a:ext cx="8226425" cy="41068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eaLnBrk="0" fontAlgn="base" latinLnBrk="0" hangingPunct="0">
              <a:lnSpc>
                <a:spcPct val="80000"/>
              </a:lnSpc>
              <a:spcBef>
                <a:spcPct val="20000"/>
              </a:spcBef>
              <a:spcAft>
                <a:spcPct val="0"/>
              </a:spcAft>
              <a:buClr>
                <a:schemeClr val="hlink"/>
              </a:buClr>
              <a:buSzTx/>
              <a:buFontTx/>
              <a:buChar char="•"/>
              <a:tabLst/>
              <a:defRPr/>
            </a:pPr>
            <a:r>
              <a:rPr kumimoji="0" lang="fa-IR" altLang="zh-TW" sz="2000" b="1" i="0" u="none" strike="noStrike" kern="0" cap="none" spc="0" normalizeH="0" baseline="0" noProof="0" dirty="0" smtClean="0">
                <a:ln>
                  <a:noFill/>
                </a:ln>
                <a:solidFill>
                  <a:srgbClr val="0034DC"/>
                </a:solidFill>
                <a:effectLst/>
                <a:uLnTx/>
                <a:uFillTx/>
                <a:latin typeface="+mn-lt"/>
                <a:cs typeface="B Zar" panose="00000400000000000000" pitchFamily="2" charset="-78"/>
              </a:rPr>
              <a:t>مثال</a:t>
            </a:r>
            <a:endParaRPr kumimoji="0" lang="en-US" altLang="zh-TW" sz="2000" b="1" i="0" u="none" strike="noStrike" kern="0" cap="none" spc="0" normalizeH="0" baseline="0" noProof="0" dirty="0" smtClean="0">
              <a:ln>
                <a:noFill/>
              </a:ln>
              <a:solidFill>
                <a:srgbClr val="0034DC"/>
              </a:solidFill>
              <a:effectLst/>
              <a:uLnTx/>
              <a:uFillTx/>
              <a:latin typeface="+mn-lt"/>
              <a:cs typeface="B Zar" panose="00000400000000000000" pitchFamily="2" charset="-78"/>
            </a:endParaRP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A</a:t>
            </a:r>
            <a:r>
              <a:rPr kumimoji="0" lang="fa-IR" altLang="zh-TW" sz="2000" b="0" i="0" u="none" strike="noStrike" kern="0" cap="none" spc="0" normalizeH="0" baseline="0" noProof="0" dirty="0" smtClean="0">
                <a:ln>
                  <a:noFill/>
                </a:ln>
                <a:solidFill>
                  <a:srgbClr val="0034DC"/>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گره </a:t>
            </a:r>
            <a:r>
              <a:rPr kumimoji="0" lang="fa-IR" altLang="zh-TW" sz="2400" b="0" i="0" u="none" strike="noStrike" kern="0" cap="none" spc="0" normalizeH="0" baseline="0" noProof="0" dirty="0" smtClean="0">
                <a:ln>
                  <a:noFill/>
                </a:ln>
                <a:solidFill>
                  <a:srgbClr val="2308EE"/>
                </a:solidFill>
                <a:effectLst/>
                <a:uLnTx/>
                <a:uFillTx/>
                <a:latin typeface="+mn-lt"/>
                <a:cs typeface="B Zar" panose="00000400000000000000" pitchFamily="2" charset="-78"/>
              </a:rPr>
              <a:t>ريشه</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B</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2308EE"/>
                </a:solidFill>
                <a:effectLst/>
                <a:uLnTx/>
                <a:uFillTx/>
                <a:latin typeface="+mn-lt"/>
                <a:cs typeface="B Zar" panose="00000400000000000000" pitchFamily="2" charset="-78"/>
              </a:rPr>
              <a:t>والد</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D</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و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E</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C</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2308EE"/>
                </a:solidFill>
                <a:effectLst/>
                <a:uLnTx/>
                <a:uFillTx/>
                <a:latin typeface="+mn-lt"/>
                <a:cs typeface="B Zar" panose="00000400000000000000" pitchFamily="2" charset="-78"/>
              </a:rPr>
              <a:t>همزاد</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B</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D</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و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E</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2308EE"/>
                </a:solidFill>
                <a:effectLst/>
                <a:uLnTx/>
                <a:uFillTx/>
                <a:latin typeface="+mn-lt"/>
                <a:cs typeface="B Zar" panose="00000400000000000000" pitchFamily="2" charset="-78"/>
              </a:rPr>
              <a:t>فرزندان</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B</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هستند.</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lang="en-US" altLang="zh-TW" sz="2000" kern="0" dirty="0" smtClean="0">
                <a:solidFill>
                  <a:srgbClr val="00B050"/>
                </a:solidFill>
                <a:latin typeface="+mn-lt"/>
                <a:cs typeface="B Zar" panose="00000400000000000000" pitchFamily="2" charset="-78"/>
              </a:rPr>
              <a:t>D</a:t>
            </a:r>
            <a:r>
              <a:rPr lang="fa-IR" altLang="zh-TW" sz="2400" kern="0" dirty="0" smtClean="0">
                <a:solidFill>
                  <a:srgbClr val="00B050"/>
                </a:solidFill>
                <a:latin typeface="+mn-lt"/>
                <a:cs typeface="B Zar" panose="00000400000000000000" pitchFamily="2" charset="-78"/>
              </a:rPr>
              <a:t>، </a:t>
            </a:r>
            <a:r>
              <a:rPr lang="en-US" altLang="zh-TW" sz="2000" kern="0" dirty="0" smtClean="0">
                <a:solidFill>
                  <a:srgbClr val="00B050"/>
                </a:solidFill>
                <a:latin typeface="+mn-lt"/>
                <a:cs typeface="B Zar" panose="00000400000000000000" pitchFamily="2" charset="-78"/>
              </a:rPr>
              <a:t>E</a:t>
            </a:r>
            <a:r>
              <a:rPr lang="fa-IR" altLang="zh-TW" sz="2400" kern="0" dirty="0" smtClean="0">
                <a:solidFill>
                  <a:srgbClr val="00B050"/>
                </a:solidFill>
                <a:latin typeface="+mn-lt"/>
                <a:cs typeface="B Zar" panose="00000400000000000000" pitchFamily="2" charset="-78"/>
              </a:rPr>
              <a:t>، </a:t>
            </a:r>
            <a:r>
              <a:rPr lang="en-US" altLang="zh-TW" sz="2000" kern="0" dirty="0" smtClean="0">
                <a:solidFill>
                  <a:srgbClr val="00B050"/>
                </a:solidFill>
                <a:latin typeface="+mn-lt"/>
                <a:cs typeface="B Zar" panose="00000400000000000000" pitchFamily="2" charset="-78"/>
              </a:rPr>
              <a:t>F</a:t>
            </a:r>
            <a:r>
              <a:rPr lang="fa-IR" altLang="zh-TW" sz="2400" kern="0" dirty="0" smtClean="0">
                <a:solidFill>
                  <a:srgbClr val="00B050"/>
                </a:solidFill>
                <a:latin typeface="+mn-lt"/>
                <a:cs typeface="B Zar" panose="00000400000000000000" pitchFamily="2" charset="-78"/>
              </a:rPr>
              <a:t>، </a:t>
            </a:r>
            <a:r>
              <a:rPr lang="en-US" altLang="zh-TW" sz="2000" kern="0" dirty="0" smtClean="0">
                <a:solidFill>
                  <a:srgbClr val="00B050"/>
                </a:solidFill>
                <a:latin typeface="+mn-lt"/>
                <a:cs typeface="B Zar" panose="00000400000000000000" pitchFamily="2" charset="-78"/>
              </a:rPr>
              <a:t>G</a:t>
            </a:r>
            <a:r>
              <a:rPr lang="fa-IR" altLang="zh-TW" sz="2400" kern="0" dirty="0" smtClean="0">
                <a:solidFill>
                  <a:srgbClr val="00B050"/>
                </a:solidFill>
                <a:latin typeface="+mn-lt"/>
                <a:cs typeface="B Zar" panose="00000400000000000000" pitchFamily="2" charset="-78"/>
              </a:rPr>
              <a:t> و </a:t>
            </a:r>
            <a:r>
              <a:rPr lang="en-US" altLang="zh-TW" sz="2000" kern="0" dirty="0" smtClean="0">
                <a:solidFill>
                  <a:srgbClr val="00B050"/>
                </a:solidFill>
                <a:latin typeface="+mn-lt"/>
                <a:cs typeface="B Zar" panose="00000400000000000000" pitchFamily="2" charset="-78"/>
              </a:rPr>
              <a:t>I</a:t>
            </a:r>
            <a:r>
              <a:rPr lang="fa-IR" altLang="zh-TW" sz="2400" kern="0" dirty="0" smtClean="0">
                <a:solidFill>
                  <a:srgbClr val="040408"/>
                </a:solidFill>
                <a:latin typeface="+mn-lt"/>
                <a:cs typeface="B Zar" panose="00000400000000000000" pitchFamily="2" charset="-78"/>
              </a:rPr>
              <a:t> گره هاي ب</a:t>
            </a:r>
            <a:r>
              <a:rPr lang="fa-IR" altLang="zh-TW" sz="2400" kern="0" dirty="0" smtClean="0">
                <a:solidFill>
                  <a:srgbClr val="2308EE"/>
                </a:solidFill>
                <a:latin typeface="+mn-lt"/>
                <a:cs typeface="B Zar" panose="00000400000000000000" pitchFamily="2" charset="-78"/>
              </a:rPr>
              <a:t>رگ</a:t>
            </a:r>
            <a:r>
              <a:rPr lang="fa-IR" altLang="zh-TW" sz="2400" kern="0" dirty="0" smtClean="0">
                <a:solidFill>
                  <a:srgbClr val="040408"/>
                </a:solidFill>
                <a:latin typeface="+mn-lt"/>
                <a:cs typeface="B Zar" panose="00000400000000000000" pitchFamily="2" charset="-78"/>
              </a:rPr>
              <a:t> هستند.</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A</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B</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C</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و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H</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2308EE"/>
                </a:solidFill>
                <a:effectLst/>
                <a:uLnTx/>
                <a:uFillTx/>
                <a:latin typeface="+mn-lt"/>
                <a:cs typeface="B Zar" panose="00000400000000000000" pitchFamily="2" charset="-78"/>
              </a:rPr>
              <a:t>گره هاي داخلي</a:t>
            </a:r>
            <a:r>
              <a:rPr lang="fa-IR" altLang="zh-TW" sz="2400" kern="0" dirty="0" smtClean="0">
                <a:solidFill>
                  <a:srgbClr val="2308EE"/>
                </a:solidFill>
                <a:latin typeface="+mn-lt"/>
                <a:cs typeface="B Zar" panose="00000400000000000000" pitchFamily="2" charset="-78"/>
              </a:rPr>
              <a:t> ( غير پاياني) </a:t>
            </a:r>
            <a:r>
              <a:rPr lang="fa-IR" altLang="zh-TW" sz="2400" kern="0" dirty="0" smtClean="0">
                <a:solidFill>
                  <a:srgbClr val="040408"/>
                </a:solidFill>
                <a:latin typeface="+mn-lt"/>
                <a:cs typeface="B Zar" panose="00000400000000000000" pitchFamily="2" charset="-78"/>
              </a:rPr>
              <a:t>هستند</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fa-IR" altLang="zh-TW" sz="2400" b="0" i="0" u="none" strike="noStrike" kern="0" cap="none" spc="0" normalizeH="0" baseline="0" noProof="0" dirty="0" smtClean="0">
                <a:ln>
                  <a:noFill/>
                </a:ln>
                <a:solidFill>
                  <a:srgbClr val="F70303"/>
                </a:solidFill>
                <a:effectLst/>
                <a:uLnTx/>
                <a:uFillTx/>
                <a:latin typeface="+mn-lt"/>
                <a:cs typeface="B Zar" panose="00000400000000000000" pitchFamily="2" charset="-78"/>
              </a:rPr>
              <a:t>سطح</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en-US"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E</a:t>
            </a:r>
            <a:r>
              <a:rPr kumimoji="0" lang="fa-IR" altLang="zh-TW" sz="2000" b="0" i="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برابر </a:t>
            </a:r>
            <a:r>
              <a:rPr kumimoji="0" lang="fa-IR" altLang="zh-TW" sz="2400" b="0" i="0" u="none" strike="noStrike" kern="0" cap="none" spc="0" normalizeH="0" baseline="0" noProof="0" dirty="0" smtClean="0">
                <a:ln>
                  <a:noFill/>
                </a:ln>
                <a:solidFill>
                  <a:srgbClr val="F70303"/>
                </a:solidFill>
                <a:effectLst/>
                <a:uLnTx/>
                <a:uFillTx/>
                <a:latin typeface="+mn-lt"/>
                <a:cs typeface="B Zar" panose="00000400000000000000" pitchFamily="2" charset="-78"/>
              </a:rPr>
              <a:t>3</a:t>
            </a:r>
            <a:r>
              <a:rPr kumimoji="0" lang="fa-IR" altLang="zh-TW" sz="2400" b="0" i="0" u="none" strike="noStrike" kern="0" cap="none" spc="0" normalizeH="0" baseline="0" noProof="0" dirty="0" smtClean="0">
                <a:ln>
                  <a:noFill/>
                </a:ln>
                <a:solidFill>
                  <a:srgbClr val="040408"/>
                </a:solidFill>
                <a:effectLst/>
                <a:uLnTx/>
                <a:uFillTx/>
                <a:latin typeface="+mn-lt"/>
                <a:cs typeface="B Zar" panose="00000400000000000000" pitchFamily="2" charset="-78"/>
              </a:rPr>
              <a:t> 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lang="fa-IR" altLang="zh-TW" sz="2400" kern="0" dirty="0" smtClean="0">
                <a:solidFill>
                  <a:srgbClr val="F70303"/>
                </a:solidFill>
                <a:latin typeface="+mn-lt"/>
                <a:cs typeface="B Zar" panose="00000400000000000000" pitchFamily="2" charset="-78"/>
              </a:rPr>
              <a:t>عمق (ارتفاع)</a:t>
            </a:r>
            <a:r>
              <a:rPr lang="fa-IR" altLang="zh-TW" sz="2400" kern="0" dirty="0" smtClean="0">
                <a:solidFill>
                  <a:srgbClr val="040408"/>
                </a:solidFill>
                <a:latin typeface="+mn-lt"/>
                <a:cs typeface="B Zar" panose="00000400000000000000" pitchFamily="2" charset="-78"/>
              </a:rPr>
              <a:t> درخت برابر </a:t>
            </a:r>
            <a:r>
              <a:rPr lang="fa-IR" altLang="zh-TW" sz="2400" kern="0" dirty="0" smtClean="0">
                <a:solidFill>
                  <a:srgbClr val="F70303"/>
                </a:solidFill>
                <a:latin typeface="+mn-lt"/>
                <a:cs typeface="B Zar" panose="00000400000000000000" pitchFamily="2" charset="-78"/>
              </a:rPr>
              <a:t>4</a:t>
            </a:r>
            <a:r>
              <a:rPr lang="en-US" altLang="zh-TW" sz="2400" kern="0" dirty="0" smtClean="0">
                <a:solidFill>
                  <a:srgbClr val="040408"/>
                </a:solidFill>
                <a:latin typeface="+mn-lt"/>
                <a:cs typeface="B Zar" panose="00000400000000000000" pitchFamily="2" charset="-78"/>
              </a:rPr>
              <a:t> </a:t>
            </a:r>
            <a:r>
              <a:rPr lang="fa-IR" altLang="zh-TW" sz="2400" kern="0" dirty="0" smtClean="0">
                <a:solidFill>
                  <a:srgbClr val="040408"/>
                </a:solidFill>
                <a:latin typeface="+mn-lt"/>
                <a:cs typeface="B Zar" panose="00000400000000000000" pitchFamily="2" charset="-78"/>
              </a:rPr>
              <a:t>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kumimoji="0" lang="fa-IR" altLang="zh-TW" sz="2400" b="0" u="none" strike="noStrike" kern="0" cap="none" spc="0" normalizeH="0" baseline="0" noProof="0" dirty="0" smtClean="0">
                <a:ln>
                  <a:noFill/>
                </a:ln>
                <a:solidFill>
                  <a:srgbClr val="F70303"/>
                </a:solidFill>
                <a:effectLst/>
                <a:uLnTx/>
                <a:uFillTx/>
                <a:latin typeface="+mn-lt"/>
                <a:cs typeface="B Zar" panose="00000400000000000000" pitchFamily="2" charset="-78"/>
              </a:rPr>
              <a:t>درجه</a:t>
            </a:r>
            <a:r>
              <a:rPr kumimoji="0" lang="fa-IR" altLang="zh-TW" sz="2400" b="0" u="none" strike="noStrike" kern="0" cap="none" spc="0" normalizeH="0" baseline="0" noProof="0" dirty="0" smtClean="0">
                <a:ln>
                  <a:noFill/>
                </a:ln>
                <a:solidFill>
                  <a:srgbClr val="040408"/>
                </a:solidFill>
                <a:effectLst/>
                <a:uLnTx/>
                <a:uFillTx/>
                <a:latin typeface="+mn-lt"/>
                <a:cs typeface="B Zar" panose="00000400000000000000" pitchFamily="2" charset="-78"/>
              </a:rPr>
              <a:t> نود </a:t>
            </a:r>
            <a:r>
              <a:rPr kumimoji="0" lang="en-US" altLang="zh-TW" sz="2000" b="0" u="none" strike="noStrike" kern="0" cap="none" spc="0" normalizeH="0" baseline="0" noProof="0" dirty="0" smtClean="0">
                <a:ln>
                  <a:noFill/>
                </a:ln>
                <a:solidFill>
                  <a:srgbClr val="040408"/>
                </a:solidFill>
                <a:effectLst/>
                <a:uLnTx/>
                <a:uFillTx/>
                <a:latin typeface="+mn-lt"/>
                <a:cs typeface="B Zar" panose="00000400000000000000" pitchFamily="2" charset="-78"/>
              </a:rPr>
              <a:t>B</a:t>
            </a:r>
            <a:r>
              <a:rPr kumimoji="0" lang="fa-IR" altLang="zh-TW" sz="2000" b="0" u="none" strike="noStrike" kern="0" cap="none" spc="0" normalizeH="0" baseline="0" noProof="0" dirty="0" smtClean="0">
                <a:ln>
                  <a:noFill/>
                </a:ln>
                <a:solidFill>
                  <a:srgbClr val="040408"/>
                </a:solidFill>
                <a:effectLst/>
                <a:uLnTx/>
                <a:uFillTx/>
                <a:latin typeface="+mn-lt"/>
                <a:cs typeface="B Zar" panose="00000400000000000000" pitchFamily="2" charset="-78"/>
              </a:rPr>
              <a:t> </a:t>
            </a:r>
            <a:r>
              <a:rPr kumimoji="0" lang="fa-IR" altLang="zh-TW" sz="2400" b="0" u="none" strike="noStrike" kern="0" cap="none" spc="0" normalizeH="0" baseline="0" noProof="0" dirty="0" smtClean="0">
                <a:ln>
                  <a:noFill/>
                </a:ln>
                <a:solidFill>
                  <a:srgbClr val="040408"/>
                </a:solidFill>
                <a:effectLst/>
                <a:uLnTx/>
                <a:uFillTx/>
                <a:latin typeface="+mn-lt"/>
                <a:cs typeface="B Zar" panose="00000400000000000000" pitchFamily="2" charset="-78"/>
              </a:rPr>
              <a:t>برابر</a:t>
            </a:r>
            <a:r>
              <a:rPr kumimoji="0" lang="fa-IR" altLang="zh-TW" sz="2400" b="0" u="none" strike="noStrike" kern="0" cap="none" spc="0" normalizeH="0" noProof="0" dirty="0" smtClean="0">
                <a:ln>
                  <a:noFill/>
                </a:ln>
                <a:solidFill>
                  <a:srgbClr val="040408"/>
                </a:solidFill>
                <a:effectLst/>
                <a:uLnTx/>
                <a:uFillTx/>
                <a:latin typeface="+mn-lt"/>
                <a:cs typeface="B Zar" panose="00000400000000000000" pitchFamily="2" charset="-78"/>
              </a:rPr>
              <a:t> </a:t>
            </a:r>
            <a:r>
              <a:rPr kumimoji="0" lang="fa-IR" altLang="zh-TW" sz="2400" b="0" u="none" strike="noStrike" kern="0" cap="none" spc="0" normalizeH="0" noProof="0" dirty="0" smtClean="0">
                <a:ln>
                  <a:noFill/>
                </a:ln>
                <a:solidFill>
                  <a:srgbClr val="F70303"/>
                </a:solidFill>
                <a:effectLst/>
                <a:uLnTx/>
                <a:uFillTx/>
                <a:latin typeface="+mn-lt"/>
                <a:cs typeface="B Zar" panose="00000400000000000000" pitchFamily="2" charset="-78"/>
              </a:rPr>
              <a:t>2</a:t>
            </a:r>
            <a:r>
              <a:rPr kumimoji="0" lang="fa-IR" altLang="zh-TW" sz="2400" b="0" u="none" strike="noStrike" kern="0" cap="none" spc="0" normalizeH="0" noProof="0" dirty="0" smtClean="0">
                <a:ln>
                  <a:noFill/>
                </a:ln>
                <a:solidFill>
                  <a:srgbClr val="040408"/>
                </a:solidFill>
                <a:effectLst/>
                <a:uLnTx/>
                <a:uFillTx/>
                <a:latin typeface="+mn-lt"/>
                <a:cs typeface="B Zar" panose="00000400000000000000" pitchFamily="2" charset="-78"/>
              </a:rPr>
              <a:t> است.</a:t>
            </a:r>
          </a:p>
          <a:p>
            <a:pPr marL="342900" marR="0" lvl="0" indent="-342900" algn="r" defTabSz="914400" rtl="1" eaLnBrk="0" fontAlgn="base" latinLnBrk="0" hangingPunct="0">
              <a:lnSpc>
                <a:spcPct val="80000"/>
              </a:lnSpc>
              <a:spcBef>
                <a:spcPct val="20000"/>
              </a:spcBef>
              <a:spcAft>
                <a:spcPct val="0"/>
              </a:spcAft>
              <a:buClr>
                <a:schemeClr val="hlink"/>
              </a:buClr>
              <a:buSzTx/>
              <a:tabLst/>
              <a:defRPr/>
            </a:pPr>
            <a:r>
              <a:rPr lang="fa-IR" altLang="zh-TW" sz="2400" kern="0" baseline="0" dirty="0" smtClean="0">
                <a:solidFill>
                  <a:srgbClr val="F70303"/>
                </a:solidFill>
                <a:latin typeface="+mn-lt"/>
                <a:cs typeface="B Zar" panose="00000400000000000000" pitchFamily="2" charset="-78"/>
              </a:rPr>
              <a:t>درجه</a:t>
            </a:r>
            <a:r>
              <a:rPr lang="fa-IR" altLang="zh-TW" sz="2400" kern="0" dirty="0" smtClean="0">
                <a:solidFill>
                  <a:srgbClr val="040408"/>
                </a:solidFill>
                <a:latin typeface="+mn-lt"/>
                <a:cs typeface="B Zar" panose="00000400000000000000" pitchFamily="2" charset="-78"/>
              </a:rPr>
              <a:t> درخت برابر </a:t>
            </a:r>
            <a:r>
              <a:rPr lang="fa-IR" altLang="zh-TW" sz="2400" kern="0" dirty="0" smtClean="0">
                <a:solidFill>
                  <a:srgbClr val="F70303"/>
                </a:solidFill>
                <a:latin typeface="+mn-lt"/>
                <a:cs typeface="B Zar" panose="00000400000000000000" pitchFamily="2" charset="-78"/>
              </a:rPr>
              <a:t>3</a:t>
            </a:r>
            <a:r>
              <a:rPr lang="fa-IR" altLang="zh-TW" sz="2400" kern="0" dirty="0" smtClean="0">
                <a:solidFill>
                  <a:srgbClr val="040408"/>
                </a:solidFill>
                <a:latin typeface="+mn-lt"/>
                <a:cs typeface="B Zar" panose="00000400000000000000" pitchFamily="2" charset="-78"/>
              </a:rPr>
              <a:t> است.</a:t>
            </a:r>
          </a:p>
          <a:p>
            <a:pPr marL="342900" lvl="0" indent="-342900" eaLnBrk="0" hangingPunct="0">
              <a:lnSpc>
                <a:spcPct val="80000"/>
              </a:lnSpc>
              <a:spcBef>
                <a:spcPct val="20000"/>
              </a:spcBef>
              <a:buClr>
                <a:schemeClr val="hlink"/>
              </a:buClr>
            </a:pPr>
            <a:r>
              <a:rPr lang="fa-IR" altLang="zh-TW" sz="2400" kern="0" dirty="0" smtClean="0">
                <a:solidFill>
                  <a:srgbClr val="F70303"/>
                </a:solidFill>
                <a:latin typeface="+mn-lt"/>
                <a:cs typeface="B Zar" panose="00000400000000000000" pitchFamily="2" charset="-78"/>
              </a:rPr>
              <a:t>اجداد</a:t>
            </a:r>
            <a:r>
              <a:rPr lang="fa-IR" altLang="zh-TW" sz="2400" kern="0" dirty="0" smtClean="0">
                <a:solidFill>
                  <a:srgbClr val="040408"/>
                </a:solidFill>
                <a:latin typeface="+mn-lt"/>
                <a:cs typeface="B Zar" panose="00000400000000000000" pitchFamily="2" charset="-78"/>
              </a:rPr>
              <a:t> </a:t>
            </a:r>
            <a:r>
              <a:rPr lang="en-US" altLang="zh-TW" sz="2000" kern="0" dirty="0" smtClean="0">
                <a:solidFill>
                  <a:srgbClr val="040408"/>
                </a:solidFill>
                <a:latin typeface="+mn-lt"/>
                <a:cs typeface="B Zar" panose="00000400000000000000" pitchFamily="2" charset="-78"/>
              </a:rPr>
              <a:t>I</a:t>
            </a:r>
            <a:r>
              <a:rPr lang="fa-IR" altLang="zh-TW" sz="2400" kern="0" dirty="0" smtClean="0">
                <a:solidFill>
                  <a:srgbClr val="040408"/>
                </a:solidFill>
                <a:latin typeface="+mn-lt"/>
                <a:cs typeface="B Zar" panose="00000400000000000000" pitchFamily="2" charset="-78"/>
              </a:rPr>
              <a:t> برابر </a:t>
            </a:r>
            <a:r>
              <a:rPr lang="en-US" altLang="zh-TW" sz="2000" kern="0" dirty="0" smtClean="0">
                <a:solidFill>
                  <a:srgbClr val="0000FF"/>
                </a:solidFill>
                <a:cs typeface="B Zar" panose="00000400000000000000" pitchFamily="2" charset="-78"/>
              </a:rPr>
              <a:t>A, C, H</a:t>
            </a:r>
            <a:r>
              <a:rPr lang="fa-IR" altLang="zh-TW" sz="2400" kern="0" dirty="0" smtClean="0">
                <a:solidFill>
                  <a:srgbClr val="0000FF"/>
                </a:solidFill>
                <a:cs typeface="B Zar" panose="00000400000000000000" pitchFamily="2" charset="-78"/>
              </a:rPr>
              <a:t> </a:t>
            </a:r>
            <a:r>
              <a:rPr lang="fa-IR" altLang="zh-TW" sz="2400" kern="0" dirty="0" smtClean="0">
                <a:solidFill>
                  <a:srgbClr val="040408"/>
                </a:solidFill>
                <a:latin typeface="+mn-lt"/>
                <a:cs typeface="B Zar" panose="00000400000000000000" pitchFamily="2" charset="-78"/>
              </a:rPr>
              <a:t>است.</a:t>
            </a:r>
          </a:p>
          <a:p>
            <a:pPr marL="342900" lvl="0" indent="-342900" eaLnBrk="0" hangingPunct="0">
              <a:lnSpc>
                <a:spcPct val="80000"/>
              </a:lnSpc>
              <a:spcBef>
                <a:spcPct val="20000"/>
              </a:spcBef>
              <a:buClr>
                <a:schemeClr val="hlink"/>
              </a:buClr>
            </a:pPr>
            <a:r>
              <a:rPr lang="fa-IR" altLang="zh-TW" sz="2400" kern="0" dirty="0" smtClean="0">
                <a:solidFill>
                  <a:srgbClr val="F70303"/>
                </a:solidFill>
                <a:latin typeface="+mn-lt"/>
                <a:cs typeface="B Zar" panose="00000400000000000000" pitchFamily="2" charset="-78"/>
              </a:rPr>
              <a:t>نسل هاي</a:t>
            </a:r>
            <a:r>
              <a:rPr lang="fa-IR" altLang="zh-TW" sz="2400" kern="0" dirty="0" smtClean="0">
                <a:solidFill>
                  <a:srgbClr val="0000FF"/>
                </a:solidFill>
                <a:latin typeface="+mn-lt"/>
                <a:cs typeface="B Zar" panose="00000400000000000000" pitchFamily="2" charset="-78"/>
              </a:rPr>
              <a:t> </a:t>
            </a:r>
            <a:r>
              <a:rPr lang="en-US" altLang="zh-TW" sz="2000" kern="0" dirty="0" smtClean="0">
                <a:solidFill>
                  <a:srgbClr val="040408"/>
                </a:solidFill>
                <a:latin typeface="+mn-lt"/>
                <a:cs typeface="B Zar" panose="00000400000000000000" pitchFamily="2" charset="-78"/>
              </a:rPr>
              <a:t>C</a:t>
            </a:r>
            <a:r>
              <a:rPr lang="fa-IR" altLang="zh-TW" sz="2000" kern="0" dirty="0" smtClean="0">
                <a:solidFill>
                  <a:srgbClr val="0000FF"/>
                </a:solidFill>
                <a:latin typeface="+mn-lt"/>
                <a:cs typeface="B Zar" panose="00000400000000000000" pitchFamily="2" charset="-78"/>
              </a:rPr>
              <a:t> </a:t>
            </a:r>
            <a:r>
              <a:rPr lang="fa-IR" altLang="zh-TW" sz="2400" kern="0" dirty="0" smtClean="0">
                <a:solidFill>
                  <a:srgbClr val="040408"/>
                </a:solidFill>
                <a:latin typeface="+mn-lt"/>
                <a:cs typeface="B Zar" panose="00000400000000000000" pitchFamily="2" charset="-78"/>
              </a:rPr>
              <a:t>برابر</a:t>
            </a:r>
            <a:r>
              <a:rPr lang="fa-IR" altLang="zh-TW" sz="2400" kern="0" dirty="0" smtClean="0">
                <a:solidFill>
                  <a:srgbClr val="0000FF"/>
                </a:solidFill>
                <a:latin typeface="+mn-lt"/>
                <a:cs typeface="B Zar" panose="00000400000000000000" pitchFamily="2" charset="-78"/>
              </a:rPr>
              <a:t> </a:t>
            </a:r>
            <a:r>
              <a:rPr lang="en-US" altLang="zh-TW" sz="2000" kern="0" dirty="0" smtClean="0">
                <a:solidFill>
                  <a:srgbClr val="0000FF"/>
                </a:solidFill>
                <a:cs typeface="B Zar" panose="00000400000000000000" pitchFamily="2" charset="-78"/>
              </a:rPr>
              <a:t>F, G, H, I</a:t>
            </a:r>
            <a:r>
              <a:rPr lang="fa-IR" altLang="zh-TW" sz="2000" kern="0" dirty="0" smtClean="0">
                <a:solidFill>
                  <a:srgbClr val="0000FF"/>
                </a:solidFill>
                <a:cs typeface="B Zar" panose="00000400000000000000" pitchFamily="2" charset="-78"/>
              </a:rPr>
              <a:t> </a:t>
            </a:r>
            <a:r>
              <a:rPr lang="fa-IR" altLang="zh-TW" sz="2400" kern="0" dirty="0" smtClean="0">
                <a:solidFill>
                  <a:srgbClr val="040408"/>
                </a:solidFill>
                <a:latin typeface="+mn-lt"/>
                <a:cs typeface="B Zar" panose="00000400000000000000" pitchFamily="2" charset="-78"/>
              </a:rPr>
              <a:t>است.</a:t>
            </a:r>
            <a:endParaRPr kumimoji="0" lang="en-US" altLang="zh-TW" sz="1800" b="0" i="0" u="none" strike="noStrike" kern="0" cap="none" spc="0" normalizeH="0" baseline="0" noProof="0" dirty="0">
              <a:ln>
                <a:noFill/>
              </a:ln>
              <a:solidFill>
                <a:srgbClr val="000000"/>
              </a:solidFill>
              <a:effectLst/>
              <a:uLnTx/>
              <a:uFillTx/>
              <a:latin typeface="+mn-lt"/>
              <a:cs typeface="B Zar" panose="00000400000000000000" pitchFamily="2" charset="-78"/>
            </a:endParaRPr>
          </a:p>
        </p:txBody>
      </p:sp>
      <p:sp>
        <p:nvSpPr>
          <p:cNvPr id="8" name="Oval 5"/>
          <p:cNvSpPr>
            <a:spLocks noChangeArrowheads="1"/>
          </p:cNvSpPr>
          <p:nvPr/>
        </p:nvSpPr>
        <p:spPr bwMode="auto">
          <a:xfrm>
            <a:off x="2155144" y="2737077"/>
            <a:ext cx="442913" cy="469900"/>
          </a:xfrm>
          <a:prstGeom prst="ellipse">
            <a:avLst/>
          </a:prstGeom>
          <a:noFill/>
          <a:ln w="38100">
            <a:solidFill>
              <a:srgbClr val="0000FF"/>
            </a:solidFill>
            <a:round/>
            <a:headEnd/>
            <a:tailEnd/>
          </a:ln>
          <a:effectLst/>
        </p:spPr>
        <p:txBody>
          <a:bodyPr wrap="none" anchor="ctr"/>
          <a:lstStyle/>
          <a:p>
            <a:pPr algn="l" rtl="0"/>
            <a:endParaRPr lang="fa-IR">
              <a:cs typeface="B Zar" panose="00000400000000000000" pitchFamily="2" charset="-78"/>
            </a:endParaRPr>
          </a:p>
        </p:txBody>
      </p:sp>
      <p:sp>
        <p:nvSpPr>
          <p:cNvPr id="9" name="Oval 6"/>
          <p:cNvSpPr>
            <a:spLocks noChangeArrowheads="1"/>
          </p:cNvSpPr>
          <p:nvPr/>
        </p:nvSpPr>
        <p:spPr bwMode="auto">
          <a:xfrm>
            <a:off x="1580469" y="3472089"/>
            <a:ext cx="442913" cy="469900"/>
          </a:xfrm>
          <a:prstGeom prst="ellipse">
            <a:avLst/>
          </a:prstGeom>
          <a:noFill/>
          <a:ln w="38100">
            <a:solidFill>
              <a:srgbClr val="0000FF"/>
            </a:solidFill>
            <a:round/>
            <a:headEnd/>
            <a:tailEnd/>
          </a:ln>
          <a:effectLst/>
        </p:spPr>
        <p:txBody>
          <a:bodyPr wrap="none" anchor="ctr"/>
          <a:lstStyle/>
          <a:p>
            <a:pPr algn="l" rtl="0"/>
            <a:endParaRPr lang="fa-IR">
              <a:cs typeface="B Zar" panose="00000400000000000000" pitchFamily="2" charset="-78"/>
            </a:endParaRPr>
          </a:p>
        </p:txBody>
      </p:sp>
      <p:sp>
        <p:nvSpPr>
          <p:cNvPr id="10" name="Oval 7"/>
          <p:cNvSpPr>
            <a:spLocks noChangeArrowheads="1"/>
          </p:cNvSpPr>
          <p:nvPr/>
        </p:nvSpPr>
        <p:spPr bwMode="auto">
          <a:xfrm>
            <a:off x="2745694" y="3492727"/>
            <a:ext cx="442913" cy="468312"/>
          </a:xfrm>
          <a:prstGeom prst="ellipse">
            <a:avLst/>
          </a:prstGeom>
          <a:noFill/>
          <a:ln w="38100">
            <a:solidFill>
              <a:srgbClr val="0000FF"/>
            </a:solidFill>
            <a:round/>
            <a:headEnd/>
            <a:tailEnd/>
          </a:ln>
          <a:effectLst/>
        </p:spPr>
        <p:txBody>
          <a:bodyPr wrap="none" anchor="ctr"/>
          <a:lstStyle/>
          <a:p>
            <a:pPr algn="l" rtl="0"/>
            <a:endParaRPr lang="fa-IR">
              <a:cs typeface="B Zar" panose="00000400000000000000" pitchFamily="2" charset="-78"/>
            </a:endParaRPr>
          </a:p>
        </p:txBody>
      </p:sp>
      <p:sp>
        <p:nvSpPr>
          <p:cNvPr id="11" name="Oval 8"/>
          <p:cNvSpPr>
            <a:spLocks noChangeArrowheads="1"/>
          </p:cNvSpPr>
          <p:nvPr/>
        </p:nvSpPr>
        <p:spPr bwMode="auto">
          <a:xfrm>
            <a:off x="808944" y="4370614"/>
            <a:ext cx="442913" cy="468312"/>
          </a:xfrm>
          <a:prstGeom prst="ellipse">
            <a:avLst/>
          </a:prstGeom>
          <a:noFill/>
          <a:ln w="38100">
            <a:solidFill>
              <a:srgbClr val="669900"/>
            </a:solidFill>
            <a:round/>
            <a:headEnd/>
            <a:tailEnd/>
          </a:ln>
          <a:effectLst/>
        </p:spPr>
        <p:txBody>
          <a:bodyPr wrap="none" anchor="ctr"/>
          <a:lstStyle/>
          <a:p>
            <a:pPr algn="l" rtl="0"/>
            <a:endParaRPr lang="fa-IR">
              <a:cs typeface="B Zar" panose="00000400000000000000" pitchFamily="2" charset="-78"/>
            </a:endParaRPr>
          </a:p>
        </p:txBody>
      </p:sp>
      <p:sp>
        <p:nvSpPr>
          <p:cNvPr id="12" name="Oval 9"/>
          <p:cNvSpPr>
            <a:spLocks noChangeArrowheads="1"/>
          </p:cNvSpPr>
          <p:nvPr/>
        </p:nvSpPr>
        <p:spPr bwMode="auto">
          <a:xfrm>
            <a:off x="1497919" y="4370614"/>
            <a:ext cx="442913" cy="468312"/>
          </a:xfrm>
          <a:prstGeom prst="ellipse">
            <a:avLst/>
          </a:prstGeom>
          <a:noFill/>
          <a:ln w="38100">
            <a:solidFill>
              <a:srgbClr val="669900"/>
            </a:solidFill>
            <a:round/>
            <a:headEnd/>
            <a:tailEnd/>
          </a:ln>
          <a:effectLst/>
        </p:spPr>
        <p:txBody>
          <a:bodyPr wrap="none" anchor="ctr"/>
          <a:lstStyle/>
          <a:p>
            <a:pPr algn="l" rtl="0"/>
            <a:endParaRPr lang="fa-IR">
              <a:cs typeface="B Zar" panose="00000400000000000000" pitchFamily="2" charset="-78"/>
            </a:endParaRPr>
          </a:p>
        </p:txBody>
      </p:sp>
      <p:sp>
        <p:nvSpPr>
          <p:cNvPr id="13" name="Oval 10"/>
          <p:cNvSpPr>
            <a:spLocks noChangeArrowheads="1"/>
          </p:cNvSpPr>
          <p:nvPr/>
        </p:nvSpPr>
        <p:spPr bwMode="auto">
          <a:xfrm>
            <a:off x="2155144" y="4370614"/>
            <a:ext cx="442913" cy="468312"/>
          </a:xfrm>
          <a:prstGeom prst="ellipse">
            <a:avLst/>
          </a:prstGeom>
          <a:noFill/>
          <a:ln w="38100">
            <a:solidFill>
              <a:srgbClr val="669900"/>
            </a:solidFill>
            <a:round/>
            <a:headEnd/>
            <a:tailEnd/>
          </a:ln>
          <a:effectLst/>
        </p:spPr>
        <p:txBody>
          <a:bodyPr wrap="none" anchor="ctr"/>
          <a:lstStyle/>
          <a:p>
            <a:pPr algn="l" rtl="0"/>
            <a:endParaRPr lang="fa-IR">
              <a:cs typeface="B Zar" panose="00000400000000000000" pitchFamily="2" charset="-78"/>
            </a:endParaRPr>
          </a:p>
        </p:txBody>
      </p:sp>
      <p:sp>
        <p:nvSpPr>
          <p:cNvPr id="14" name="Oval 11"/>
          <p:cNvSpPr>
            <a:spLocks noChangeArrowheads="1"/>
          </p:cNvSpPr>
          <p:nvPr/>
        </p:nvSpPr>
        <p:spPr bwMode="auto">
          <a:xfrm>
            <a:off x="2794907" y="4370614"/>
            <a:ext cx="442913" cy="468312"/>
          </a:xfrm>
          <a:prstGeom prst="ellipse">
            <a:avLst/>
          </a:prstGeom>
          <a:noFill/>
          <a:ln w="38100">
            <a:solidFill>
              <a:srgbClr val="669900"/>
            </a:solidFill>
            <a:round/>
            <a:headEnd/>
            <a:tailEnd/>
          </a:ln>
          <a:effectLst/>
        </p:spPr>
        <p:txBody>
          <a:bodyPr wrap="none" anchor="ctr"/>
          <a:lstStyle/>
          <a:p>
            <a:pPr algn="l" rtl="0"/>
            <a:endParaRPr lang="fa-IR">
              <a:cs typeface="B Zar" panose="00000400000000000000" pitchFamily="2" charset="-78"/>
            </a:endParaRPr>
          </a:p>
        </p:txBody>
      </p:sp>
      <p:sp>
        <p:nvSpPr>
          <p:cNvPr id="15" name="Oval 12"/>
          <p:cNvSpPr>
            <a:spLocks noChangeArrowheads="1"/>
          </p:cNvSpPr>
          <p:nvPr/>
        </p:nvSpPr>
        <p:spPr bwMode="auto">
          <a:xfrm>
            <a:off x="3550557" y="4370614"/>
            <a:ext cx="442913" cy="468312"/>
          </a:xfrm>
          <a:prstGeom prst="ellipse">
            <a:avLst/>
          </a:prstGeom>
          <a:noFill/>
          <a:ln w="38100">
            <a:solidFill>
              <a:srgbClr val="0000FF"/>
            </a:solidFill>
            <a:round/>
            <a:headEnd/>
            <a:tailEnd/>
          </a:ln>
          <a:effectLst/>
        </p:spPr>
        <p:txBody>
          <a:bodyPr wrap="none" anchor="ctr"/>
          <a:lstStyle/>
          <a:p>
            <a:pPr algn="l" rtl="0"/>
            <a:endParaRPr lang="fa-IR">
              <a:cs typeface="B Zar" panose="00000400000000000000" pitchFamily="2" charset="-78"/>
            </a:endParaRPr>
          </a:p>
        </p:txBody>
      </p:sp>
      <p:sp>
        <p:nvSpPr>
          <p:cNvPr id="16" name="Oval 13"/>
          <p:cNvSpPr>
            <a:spLocks noChangeArrowheads="1"/>
          </p:cNvSpPr>
          <p:nvPr/>
        </p:nvSpPr>
        <p:spPr bwMode="auto">
          <a:xfrm>
            <a:off x="3566432" y="5104039"/>
            <a:ext cx="442913" cy="469900"/>
          </a:xfrm>
          <a:prstGeom prst="ellipse">
            <a:avLst/>
          </a:prstGeom>
          <a:noFill/>
          <a:ln w="38100">
            <a:solidFill>
              <a:srgbClr val="669900"/>
            </a:solidFill>
            <a:round/>
            <a:headEnd/>
            <a:tailEnd/>
          </a:ln>
          <a:effectLst/>
        </p:spPr>
        <p:txBody>
          <a:bodyPr wrap="none" anchor="ctr"/>
          <a:lstStyle/>
          <a:p>
            <a:pPr algn="l" rtl="0"/>
            <a:endParaRPr lang="fa-IR">
              <a:cs typeface="B Zar" panose="00000400000000000000" pitchFamily="2" charset="-78"/>
            </a:endParaRPr>
          </a:p>
        </p:txBody>
      </p:sp>
      <p:sp>
        <p:nvSpPr>
          <p:cNvPr id="17" name="Line 14"/>
          <p:cNvSpPr>
            <a:spLocks noChangeShapeType="1"/>
          </p:cNvSpPr>
          <p:nvPr/>
        </p:nvSpPr>
        <p:spPr bwMode="auto">
          <a:xfrm flipH="1">
            <a:off x="1859869" y="3084739"/>
            <a:ext cx="328613" cy="387350"/>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18" name="Line 15"/>
          <p:cNvSpPr>
            <a:spLocks noChangeShapeType="1"/>
          </p:cNvSpPr>
          <p:nvPr/>
        </p:nvSpPr>
        <p:spPr bwMode="auto">
          <a:xfrm>
            <a:off x="2598057" y="3064102"/>
            <a:ext cx="312738" cy="449262"/>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19" name="Line 16"/>
          <p:cNvSpPr>
            <a:spLocks noChangeShapeType="1"/>
          </p:cNvSpPr>
          <p:nvPr/>
        </p:nvSpPr>
        <p:spPr bwMode="auto">
          <a:xfrm flipH="1">
            <a:off x="1070882" y="3859439"/>
            <a:ext cx="542925" cy="511175"/>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0" name="Line 17"/>
          <p:cNvSpPr>
            <a:spLocks noChangeShapeType="1"/>
          </p:cNvSpPr>
          <p:nvPr/>
        </p:nvSpPr>
        <p:spPr bwMode="auto">
          <a:xfrm>
            <a:off x="1761444" y="3941989"/>
            <a:ext cx="0" cy="447675"/>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1" name="Line 18"/>
          <p:cNvSpPr>
            <a:spLocks noChangeShapeType="1"/>
          </p:cNvSpPr>
          <p:nvPr/>
        </p:nvSpPr>
        <p:spPr bwMode="auto">
          <a:xfrm flipH="1">
            <a:off x="2351994" y="3880077"/>
            <a:ext cx="427038" cy="490537"/>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2" name="Line 19"/>
          <p:cNvSpPr>
            <a:spLocks noChangeShapeType="1"/>
          </p:cNvSpPr>
          <p:nvPr/>
        </p:nvSpPr>
        <p:spPr bwMode="auto">
          <a:xfrm>
            <a:off x="3009219" y="3961039"/>
            <a:ext cx="0" cy="428625"/>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3" name="Line 20"/>
          <p:cNvSpPr>
            <a:spLocks noChangeShapeType="1"/>
          </p:cNvSpPr>
          <p:nvPr/>
        </p:nvSpPr>
        <p:spPr bwMode="auto">
          <a:xfrm>
            <a:off x="3188607" y="3757839"/>
            <a:ext cx="493713" cy="631825"/>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4" name="Line 21"/>
          <p:cNvSpPr>
            <a:spLocks noChangeShapeType="1"/>
          </p:cNvSpPr>
          <p:nvPr/>
        </p:nvSpPr>
        <p:spPr bwMode="auto">
          <a:xfrm>
            <a:off x="3780744" y="4838927"/>
            <a:ext cx="0" cy="265112"/>
          </a:xfrm>
          <a:prstGeom prst="line">
            <a:avLst/>
          </a:prstGeom>
          <a:noFill/>
          <a:ln w="38100">
            <a:solidFill>
              <a:srgbClr val="FF0000"/>
            </a:solidFill>
            <a:round/>
            <a:headEnd/>
            <a:tailEnd/>
          </a:ln>
          <a:effectLst/>
        </p:spPr>
        <p:txBody>
          <a:bodyPr wrap="none" anchor="ctr"/>
          <a:lstStyle/>
          <a:p>
            <a:pPr algn="l" rtl="0"/>
            <a:endParaRPr lang="fa-IR">
              <a:cs typeface="B Zar" panose="00000400000000000000" pitchFamily="2" charset="-78"/>
            </a:endParaRPr>
          </a:p>
        </p:txBody>
      </p:sp>
      <p:sp>
        <p:nvSpPr>
          <p:cNvPr id="25" name="Text Box 22"/>
          <p:cNvSpPr txBox="1">
            <a:spLocks noChangeArrowheads="1"/>
          </p:cNvSpPr>
          <p:nvPr/>
        </p:nvSpPr>
        <p:spPr bwMode="auto">
          <a:xfrm>
            <a:off x="2585357" y="2589439"/>
            <a:ext cx="368300" cy="396875"/>
          </a:xfrm>
          <a:prstGeom prst="rect">
            <a:avLst/>
          </a:prstGeom>
          <a:noFill/>
          <a:ln w="9525">
            <a:noFill/>
            <a:miter lim="800000"/>
            <a:headEnd/>
            <a:tailEnd/>
          </a:ln>
          <a:effectLst/>
        </p:spPr>
        <p:txBody>
          <a:bodyPr wrap="none">
            <a:spAutoFit/>
          </a:bodyPr>
          <a:lstStyle/>
          <a:p>
            <a:pPr algn="l" rtl="0"/>
            <a:r>
              <a:rPr lang="en-US" altLang="zh-TW" sz="2000" b="1" dirty="0">
                <a:solidFill>
                  <a:srgbClr val="0000FF"/>
                </a:solidFill>
                <a:latin typeface="Times New Roman" pitchFamily="18" charset="0"/>
                <a:cs typeface="B Zar" panose="00000400000000000000" pitchFamily="2" charset="-78"/>
              </a:rPr>
              <a:t>A</a:t>
            </a:r>
          </a:p>
        </p:txBody>
      </p:sp>
      <p:sp>
        <p:nvSpPr>
          <p:cNvPr id="26" name="Text Box 23"/>
          <p:cNvSpPr txBox="1">
            <a:spLocks noChangeArrowheads="1"/>
          </p:cNvSpPr>
          <p:nvPr/>
        </p:nvSpPr>
        <p:spPr bwMode="auto">
          <a:xfrm>
            <a:off x="1288369" y="3283177"/>
            <a:ext cx="354013" cy="396875"/>
          </a:xfrm>
          <a:prstGeom prst="rect">
            <a:avLst/>
          </a:prstGeom>
          <a:noFill/>
          <a:ln w="9525">
            <a:noFill/>
            <a:miter lim="800000"/>
            <a:headEnd/>
            <a:tailEnd/>
          </a:ln>
          <a:effectLst/>
        </p:spPr>
        <p:txBody>
          <a:bodyPr wrap="none">
            <a:spAutoFit/>
          </a:bodyPr>
          <a:lstStyle/>
          <a:p>
            <a:pPr algn="l" rtl="0"/>
            <a:r>
              <a:rPr lang="en-US" altLang="zh-TW" sz="2000" b="1">
                <a:solidFill>
                  <a:srgbClr val="0000FF"/>
                </a:solidFill>
                <a:latin typeface="Times New Roman" pitchFamily="18" charset="0"/>
                <a:cs typeface="B Zar" panose="00000400000000000000" pitchFamily="2" charset="-78"/>
              </a:rPr>
              <a:t>B</a:t>
            </a:r>
          </a:p>
        </p:txBody>
      </p:sp>
      <p:sp>
        <p:nvSpPr>
          <p:cNvPr id="27" name="Text Box 24"/>
          <p:cNvSpPr txBox="1">
            <a:spLocks noChangeArrowheads="1"/>
          </p:cNvSpPr>
          <p:nvPr/>
        </p:nvSpPr>
        <p:spPr bwMode="auto">
          <a:xfrm>
            <a:off x="3160032" y="3283177"/>
            <a:ext cx="368300" cy="396875"/>
          </a:xfrm>
          <a:prstGeom prst="rect">
            <a:avLst/>
          </a:prstGeom>
          <a:noFill/>
          <a:ln w="9525">
            <a:noFill/>
            <a:miter lim="800000"/>
            <a:headEnd/>
            <a:tailEnd/>
          </a:ln>
          <a:effectLst/>
        </p:spPr>
        <p:txBody>
          <a:bodyPr wrap="none">
            <a:spAutoFit/>
          </a:bodyPr>
          <a:lstStyle/>
          <a:p>
            <a:pPr algn="l" rtl="0"/>
            <a:r>
              <a:rPr lang="en-US" altLang="zh-TW" sz="2000" b="1">
                <a:solidFill>
                  <a:srgbClr val="0000FF"/>
                </a:solidFill>
                <a:latin typeface="Times New Roman" pitchFamily="18" charset="0"/>
                <a:cs typeface="B Zar" panose="00000400000000000000" pitchFamily="2" charset="-78"/>
              </a:rPr>
              <a:t>C</a:t>
            </a:r>
          </a:p>
        </p:txBody>
      </p:sp>
      <p:sp>
        <p:nvSpPr>
          <p:cNvPr id="28" name="Text Box 25"/>
          <p:cNvSpPr txBox="1">
            <a:spLocks noChangeArrowheads="1"/>
          </p:cNvSpPr>
          <p:nvPr/>
        </p:nvSpPr>
        <p:spPr bwMode="auto">
          <a:xfrm>
            <a:off x="3947432" y="4200752"/>
            <a:ext cx="381000" cy="396875"/>
          </a:xfrm>
          <a:prstGeom prst="rect">
            <a:avLst/>
          </a:prstGeom>
          <a:noFill/>
          <a:ln w="9525">
            <a:noFill/>
            <a:miter lim="800000"/>
            <a:headEnd/>
            <a:tailEnd/>
          </a:ln>
          <a:effectLst/>
        </p:spPr>
        <p:txBody>
          <a:bodyPr wrap="none">
            <a:spAutoFit/>
          </a:bodyPr>
          <a:lstStyle/>
          <a:p>
            <a:pPr algn="l" rtl="0"/>
            <a:r>
              <a:rPr lang="en-US" altLang="zh-TW" sz="2000" b="1">
                <a:solidFill>
                  <a:srgbClr val="0000FF"/>
                </a:solidFill>
                <a:latin typeface="Times New Roman" pitchFamily="18" charset="0"/>
                <a:cs typeface="B Zar" panose="00000400000000000000" pitchFamily="2" charset="-78"/>
              </a:rPr>
              <a:t>H</a:t>
            </a:r>
          </a:p>
        </p:txBody>
      </p:sp>
      <p:sp>
        <p:nvSpPr>
          <p:cNvPr id="29" name="Text Box 26"/>
          <p:cNvSpPr txBox="1">
            <a:spLocks noChangeArrowheads="1"/>
          </p:cNvSpPr>
          <p:nvPr/>
        </p:nvSpPr>
        <p:spPr bwMode="auto">
          <a:xfrm>
            <a:off x="3995057" y="5016727"/>
            <a:ext cx="282575" cy="396875"/>
          </a:xfrm>
          <a:prstGeom prst="rect">
            <a:avLst/>
          </a:prstGeom>
          <a:noFill/>
          <a:ln w="9525">
            <a:noFill/>
            <a:miter lim="800000"/>
            <a:headEnd/>
            <a:tailEnd/>
          </a:ln>
          <a:effectLst/>
        </p:spPr>
        <p:txBody>
          <a:bodyPr wrap="none">
            <a:spAutoFit/>
          </a:bodyPr>
          <a:lstStyle/>
          <a:p>
            <a:pPr algn="l" rtl="0"/>
            <a:r>
              <a:rPr lang="en-US" altLang="zh-TW" sz="2000" b="1">
                <a:solidFill>
                  <a:srgbClr val="669900"/>
                </a:solidFill>
                <a:latin typeface="Times New Roman" pitchFamily="18" charset="0"/>
                <a:cs typeface="B Zar" panose="00000400000000000000" pitchFamily="2" charset="-78"/>
              </a:rPr>
              <a:t>I</a:t>
            </a:r>
          </a:p>
        </p:txBody>
      </p:sp>
      <p:sp>
        <p:nvSpPr>
          <p:cNvPr id="30" name="Text Box 27"/>
          <p:cNvSpPr txBox="1">
            <a:spLocks noChangeArrowheads="1"/>
          </p:cNvSpPr>
          <p:nvPr/>
        </p:nvSpPr>
        <p:spPr bwMode="auto">
          <a:xfrm>
            <a:off x="893082" y="4813527"/>
            <a:ext cx="368300" cy="396875"/>
          </a:xfrm>
          <a:prstGeom prst="rect">
            <a:avLst/>
          </a:prstGeom>
          <a:noFill/>
          <a:ln w="9525">
            <a:noFill/>
            <a:miter lim="800000"/>
            <a:headEnd/>
            <a:tailEnd/>
          </a:ln>
          <a:effectLst/>
        </p:spPr>
        <p:txBody>
          <a:bodyPr wrap="none">
            <a:spAutoFit/>
          </a:bodyPr>
          <a:lstStyle/>
          <a:p>
            <a:pPr algn="l" rtl="0"/>
            <a:r>
              <a:rPr lang="en-US" altLang="zh-TW" sz="2000" b="1">
                <a:solidFill>
                  <a:srgbClr val="669900"/>
                </a:solidFill>
                <a:latin typeface="Times New Roman" pitchFamily="18" charset="0"/>
                <a:cs typeface="B Zar" panose="00000400000000000000" pitchFamily="2" charset="-78"/>
              </a:rPr>
              <a:t>D</a:t>
            </a:r>
          </a:p>
        </p:txBody>
      </p:sp>
      <p:sp>
        <p:nvSpPr>
          <p:cNvPr id="31" name="Text Box 28"/>
          <p:cNvSpPr txBox="1">
            <a:spLocks noChangeArrowheads="1"/>
          </p:cNvSpPr>
          <p:nvPr/>
        </p:nvSpPr>
        <p:spPr bwMode="auto">
          <a:xfrm>
            <a:off x="1566182" y="4813527"/>
            <a:ext cx="354013" cy="396875"/>
          </a:xfrm>
          <a:prstGeom prst="rect">
            <a:avLst/>
          </a:prstGeom>
          <a:noFill/>
          <a:ln w="9525">
            <a:noFill/>
            <a:miter lim="800000"/>
            <a:headEnd/>
            <a:tailEnd/>
          </a:ln>
          <a:effectLst/>
        </p:spPr>
        <p:txBody>
          <a:bodyPr wrap="none">
            <a:spAutoFit/>
          </a:bodyPr>
          <a:lstStyle/>
          <a:p>
            <a:pPr algn="l" rtl="0"/>
            <a:r>
              <a:rPr lang="en-US" altLang="zh-TW" sz="2000" b="1">
                <a:solidFill>
                  <a:srgbClr val="669900"/>
                </a:solidFill>
                <a:latin typeface="Times New Roman" pitchFamily="18" charset="0"/>
                <a:cs typeface="B Zar" panose="00000400000000000000" pitchFamily="2" charset="-78"/>
              </a:rPr>
              <a:t>E</a:t>
            </a:r>
          </a:p>
        </p:txBody>
      </p:sp>
      <p:sp>
        <p:nvSpPr>
          <p:cNvPr id="32" name="Text Box 29"/>
          <p:cNvSpPr txBox="1">
            <a:spLocks noChangeArrowheads="1"/>
          </p:cNvSpPr>
          <p:nvPr/>
        </p:nvSpPr>
        <p:spPr bwMode="auto">
          <a:xfrm>
            <a:off x="2272619" y="4813527"/>
            <a:ext cx="339725" cy="396875"/>
          </a:xfrm>
          <a:prstGeom prst="rect">
            <a:avLst/>
          </a:prstGeom>
          <a:noFill/>
          <a:ln w="9525">
            <a:noFill/>
            <a:miter lim="800000"/>
            <a:headEnd/>
            <a:tailEnd/>
          </a:ln>
          <a:effectLst/>
        </p:spPr>
        <p:txBody>
          <a:bodyPr wrap="none">
            <a:spAutoFit/>
          </a:bodyPr>
          <a:lstStyle/>
          <a:p>
            <a:pPr algn="l" rtl="0"/>
            <a:r>
              <a:rPr lang="en-US" altLang="zh-TW" sz="2000" b="1">
                <a:solidFill>
                  <a:srgbClr val="669900"/>
                </a:solidFill>
                <a:latin typeface="Times New Roman" pitchFamily="18" charset="0"/>
                <a:cs typeface="B Zar" panose="00000400000000000000" pitchFamily="2" charset="-78"/>
              </a:rPr>
              <a:t>F</a:t>
            </a:r>
          </a:p>
        </p:txBody>
      </p:sp>
      <p:sp>
        <p:nvSpPr>
          <p:cNvPr id="33" name="Text Box 30"/>
          <p:cNvSpPr txBox="1">
            <a:spLocks noChangeArrowheads="1"/>
          </p:cNvSpPr>
          <p:nvPr/>
        </p:nvSpPr>
        <p:spPr bwMode="auto">
          <a:xfrm>
            <a:off x="2880632" y="4813527"/>
            <a:ext cx="381000" cy="396875"/>
          </a:xfrm>
          <a:prstGeom prst="rect">
            <a:avLst/>
          </a:prstGeom>
          <a:noFill/>
          <a:ln w="9525">
            <a:noFill/>
            <a:miter lim="800000"/>
            <a:headEnd/>
            <a:tailEnd/>
          </a:ln>
          <a:effectLst/>
        </p:spPr>
        <p:txBody>
          <a:bodyPr wrap="none">
            <a:spAutoFit/>
          </a:bodyPr>
          <a:lstStyle/>
          <a:p>
            <a:pPr algn="l" rtl="0"/>
            <a:r>
              <a:rPr lang="en-US" altLang="zh-TW" sz="2000" b="1">
                <a:solidFill>
                  <a:srgbClr val="669900"/>
                </a:solidFill>
                <a:latin typeface="Times New Roman" pitchFamily="18" charset="0"/>
                <a:cs typeface="B Zar" panose="00000400000000000000" pitchFamily="2" charset="-78"/>
              </a:rPr>
              <a:t>G</a:t>
            </a:r>
          </a:p>
        </p:txBody>
      </p:sp>
      <p:sp>
        <p:nvSpPr>
          <p:cNvPr id="34" name="Text Box 31"/>
          <p:cNvSpPr txBox="1">
            <a:spLocks noChangeArrowheads="1"/>
          </p:cNvSpPr>
          <p:nvPr/>
        </p:nvSpPr>
        <p:spPr bwMode="auto">
          <a:xfrm>
            <a:off x="195942" y="2154691"/>
            <a:ext cx="649288" cy="400050"/>
          </a:xfrm>
          <a:prstGeom prst="rect">
            <a:avLst/>
          </a:prstGeom>
          <a:noFill/>
          <a:ln w="9525">
            <a:noFill/>
            <a:miter lim="800000"/>
            <a:headEnd/>
            <a:tailEnd/>
          </a:ln>
          <a:effectLst/>
        </p:spPr>
        <p:txBody>
          <a:bodyPr wrap="none">
            <a:spAutoFit/>
          </a:bodyPr>
          <a:lstStyle/>
          <a:p>
            <a:pPr algn="l" rtl="0"/>
            <a:r>
              <a:rPr lang="fa-IR" altLang="zh-TW" sz="2000" b="1" dirty="0" smtClean="0">
                <a:latin typeface="Times New Roman" pitchFamily="18" charset="0"/>
                <a:cs typeface="B Zar" panose="00000400000000000000" pitchFamily="2" charset="-78"/>
              </a:rPr>
              <a:t>سطح</a:t>
            </a:r>
            <a:endParaRPr lang="en-US" altLang="zh-TW" sz="2000" b="1" dirty="0">
              <a:latin typeface="Times New Roman" pitchFamily="18" charset="0"/>
              <a:cs typeface="B Zar" panose="00000400000000000000" pitchFamily="2" charset="-78"/>
            </a:endParaRPr>
          </a:p>
        </p:txBody>
      </p:sp>
      <p:sp>
        <p:nvSpPr>
          <p:cNvPr id="35" name="Line 32"/>
          <p:cNvSpPr>
            <a:spLocks noChangeShapeType="1"/>
          </p:cNvSpPr>
          <p:nvPr/>
        </p:nvSpPr>
        <p:spPr bwMode="auto">
          <a:xfrm>
            <a:off x="743857" y="2941864"/>
            <a:ext cx="3790950" cy="0"/>
          </a:xfrm>
          <a:prstGeom prst="line">
            <a:avLst/>
          </a:prstGeom>
          <a:noFill/>
          <a:ln w="9525" cap="rnd">
            <a:solidFill>
              <a:schemeClr val="tx1"/>
            </a:solidFill>
            <a:prstDash val="sysDot"/>
            <a:round/>
            <a:headEnd/>
            <a:tailEnd/>
          </a:ln>
          <a:effectLst/>
        </p:spPr>
        <p:txBody>
          <a:bodyPr wrap="none" anchor="ctr"/>
          <a:lstStyle/>
          <a:p>
            <a:pPr algn="l" rtl="0"/>
            <a:endParaRPr lang="fa-IR">
              <a:cs typeface="B Zar" panose="00000400000000000000" pitchFamily="2" charset="-78"/>
            </a:endParaRPr>
          </a:p>
        </p:txBody>
      </p:sp>
      <p:sp>
        <p:nvSpPr>
          <p:cNvPr id="36" name="Line 33"/>
          <p:cNvSpPr>
            <a:spLocks noChangeShapeType="1"/>
          </p:cNvSpPr>
          <p:nvPr/>
        </p:nvSpPr>
        <p:spPr bwMode="auto">
          <a:xfrm>
            <a:off x="743857" y="3716564"/>
            <a:ext cx="3790950" cy="0"/>
          </a:xfrm>
          <a:prstGeom prst="line">
            <a:avLst/>
          </a:prstGeom>
          <a:noFill/>
          <a:ln w="9525" cap="rnd">
            <a:solidFill>
              <a:schemeClr val="tx1"/>
            </a:solidFill>
            <a:prstDash val="sysDot"/>
            <a:round/>
            <a:headEnd/>
            <a:tailEnd/>
          </a:ln>
          <a:effectLst/>
        </p:spPr>
        <p:txBody>
          <a:bodyPr wrap="none" anchor="ctr"/>
          <a:lstStyle/>
          <a:p>
            <a:pPr algn="l" rtl="0"/>
            <a:endParaRPr lang="fa-IR">
              <a:cs typeface="B Zar" panose="00000400000000000000" pitchFamily="2" charset="-78"/>
            </a:endParaRPr>
          </a:p>
        </p:txBody>
      </p:sp>
      <p:sp>
        <p:nvSpPr>
          <p:cNvPr id="37" name="Line 34"/>
          <p:cNvSpPr>
            <a:spLocks noChangeShapeType="1"/>
          </p:cNvSpPr>
          <p:nvPr/>
        </p:nvSpPr>
        <p:spPr bwMode="auto">
          <a:xfrm>
            <a:off x="726394" y="4615089"/>
            <a:ext cx="3792538" cy="0"/>
          </a:xfrm>
          <a:prstGeom prst="line">
            <a:avLst/>
          </a:prstGeom>
          <a:noFill/>
          <a:ln w="9525" cap="rnd">
            <a:solidFill>
              <a:schemeClr val="tx1"/>
            </a:solidFill>
            <a:prstDash val="sysDot"/>
            <a:round/>
            <a:headEnd/>
            <a:tailEnd/>
          </a:ln>
          <a:effectLst/>
        </p:spPr>
        <p:txBody>
          <a:bodyPr wrap="none" anchor="ctr"/>
          <a:lstStyle/>
          <a:p>
            <a:pPr algn="l" rtl="0"/>
            <a:endParaRPr lang="fa-IR">
              <a:cs typeface="B Zar" panose="00000400000000000000" pitchFamily="2" charset="-78"/>
            </a:endParaRPr>
          </a:p>
        </p:txBody>
      </p:sp>
      <p:sp>
        <p:nvSpPr>
          <p:cNvPr id="38" name="Line 35"/>
          <p:cNvSpPr>
            <a:spLocks noChangeShapeType="1"/>
          </p:cNvSpPr>
          <p:nvPr/>
        </p:nvSpPr>
        <p:spPr bwMode="auto">
          <a:xfrm>
            <a:off x="710519" y="5389789"/>
            <a:ext cx="3792538" cy="0"/>
          </a:xfrm>
          <a:prstGeom prst="line">
            <a:avLst/>
          </a:prstGeom>
          <a:noFill/>
          <a:ln w="9525" cap="rnd">
            <a:solidFill>
              <a:schemeClr val="tx1"/>
            </a:solidFill>
            <a:prstDash val="sysDot"/>
            <a:round/>
            <a:headEnd/>
            <a:tailEnd/>
          </a:ln>
          <a:effectLst/>
        </p:spPr>
        <p:txBody>
          <a:bodyPr wrap="none" anchor="ctr"/>
          <a:lstStyle/>
          <a:p>
            <a:pPr algn="l" rtl="0"/>
            <a:endParaRPr lang="fa-IR">
              <a:cs typeface="B Zar" panose="00000400000000000000" pitchFamily="2" charset="-78"/>
            </a:endParaRPr>
          </a:p>
        </p:txBody>
      </p:sp>
      <p:sp>
        <p:nvSpPr>
          <p:cNvPr id="39" name="Text Box 36"/>
          <p:cNvSpPr txBox="1">
            <a:spLocks noChangeArrowheads="1"/>
          </p:cNvSpPr>
          <p:nvPr/>
        </p:nvSpPr>
        <p:spPr bwMode="auto">
          <a:xfrm>
            <a:off x="457879" y="2726191"/>
            <a:ext cx="311150" cy="396875"/>
          </a:xfrm>
          <a:prstGeom prst="rect">
            <a:avLst/>
          </a:prstGeom>
          <a:noFill/>
          <a:ln w="9525">
            <a:noFill/>
            <a:miter lim="800000"/>
            <a:headEnd/>
            <a:tailEnd/>
          </a:ln>
          <a:effectLst/>
        </p:spPr>
        <p:txBody>
          <a:bodyPr wrap="none">
            <a:spAutoFit/>
          </a:bodyPr>
          <a:lstStyle/>
          <a:p>
            <a:pPr algn="l" rtl="0"/>
            <a:r>
              <a:rPr lang="en-US" altLang="zh-TW" sz="2000" b="1" dirty="0">
                <a:latin typeface="Times New Roman" pitchFamily="18" charset="0"/>
                <a:cs typeface="B Zar" panose="00000400000000000000" pitchFamily="2" charset="-78"/>
              </a:rPr>
              <a:t>1</a:t>
            </a:r>
          </a:p>
        </p:txBody>
      </p:sp>
      <p:sp>
        <p:nvSpPr>
          <p:cNvPr id="40" name="Text Box 37"/>
          <p:cNvSpPr txBox="1">
            <a:spLocks noChangeArrowheads="1"/>
          </p:cNvSpPr>
          <p:nvPr/>
        </p:nvSpPr>
        <p:spPr bwMode="auto">
          <a:xfrm>
            <a:off x="457879" y="3521528"/>
            <a:ext cx="311150" cy="396875"/>
          </a:xfrm>
          <a:prstGeom prst="rect">
            <a:avLst/>
          </a:prstGeom>
          <a:noFill/>
          <a:ln w="9525">
            <a:noFill/>
            <a:miter lim="800000"/>
            <a:headEnd/>
            <a:tailEnd/>
          </a:ln>
          <a:effectLst/>
        </p:spPr>
        <p:txBody>
          <a:bodyPr wrap="none">
            <a:spAutoFit/>
          </a:bodyPr>
          <a:lstStyle/>
          <a:p>
            <a:pPr algn="l" rtl="0"/>
            <a:r>
              <a:rPr lang="en-US" altLang="zh-TW" sz="2000" b="1">
                <a:latin typeface="Times New Roman" pitchFamily="18" charset="0"/>
                <a:cs typeface="B Zar" panose="00000400000000000000" pitchFamily="2" charset="-78"/>
              </a:rPr>
              <a:t>2</a:t>
            </a:r>
          </a:p>
        </p:txBody>
      </p:sp>
      <p:sp>
        <p:nvSpPr>
          <p:cNvPr id="41" name="Text Box 38"/>
          <p:cNvSpPr txBox="1">
            <a:spLocks noChangeArrowheads="1"/>
          </p:cNvSpPr>
          <p:nvPr/>
        </p:nvSpPr>
        <p:spPr bwMode="auto">
          <a:xfrm>
            <a:off x="457879" y="4399416"/>
            <a:ext cx="311150" cy="396875"/>
          </a:xfrm>
          <a:prstGeom prst="rect">
            <a:avLst/>
          </a:prstGeom>
          <a:noFill/>
          <a:ln w="9525">
            <a:noFill/>
            <a:miter lim="800000"/>
            <a:headEnd/>
            <a:tailEnd/>
          </a:ln>
          <a:effectLst/>
        </p:spPr>
        <p:txBody>
          <a:bodyPr wrap="none">
            <a:spAutoFit/>
          </a:bodyPr>
          <a:lstStyle/>
          <a:p>
            <a:pPr algn="l" rtl="0"/>
            <a:r>
              <a:rPr lang="en-US" altLang="zh-TW" sz="2000" b="1">
                <a:latin typeface="Times New Roman" pitchFamily="18" charset="0"/>
                <a:cs typeface="B Zar" panose="00000400000000000000" pitchFamily="2" charset="-78"/>
              </a:rPr>
              <a:t>3</a:t>
            </a:r>
          </a:p>
        </p:txBody>
      </p:sp>
      <p:sp>
        <p:nvSpPr>
          <p:cNvPr id="42" name="Text Box 39"/>
          <p:cNvSpPr txBox="1">
            <a:spLocks noChangeArrowheads="1"/>
          </p:cNvSpPr>
          <p:nvPr/>
        </p:nvSpPr>
        <p:spPr bwMode="auto">
          <a:xfrm>
            <a:off x="442004" y="5175703"/>
            <a:ext cx="311150" cy="396875"/>
          </a:xfrm>
          <a:prstGeom prst="rect">
            <a:avLst/>
          </a:prstGeom>
          <a:noFill/>
          <a:ln w="9525">
            <a:noFill/>
            <a:miter lim="800000"/>
            <a:headEnd/>
            <a:tailEnd/>
          </a:ln>
          <a:effectLst/>
        </p:spPr>
        <p:txBody>
          <a:bodyPr wrap="none">
            <a:spAutoFit/>
          </a:bodyPr>
          <a:lstStyle/>
          <a:p>
            <a:pPr algn="l" rtl="0"/>
            <a:r>
              <a:rPr lang="en-US" altLang="zh-TW" sz="2000" b="1">
                <a:latin typeface="Times New Roman" pitchFamily="18" charset="0"/>
                <a:cs typeface="B Zar" panose="00000400000000000000" pitchFamily="2" charset="-78"/>
              </a:rPr>
              <a:t>4</a:t>
            </a:r>
          </a:p>
        </p:txBody>
      </p:sp>
      <p:sp>
        <p:nvSpPr>
          <p:cNvPr id="43" name="TextBox 42"/>
          <p:cNvSpPr txBox="1"/>
          <p:nvPr/>
        </p:nvSpPr>
        <p:spPr>
          <a:xfrm>
            <a:off x="333830" y="1640115"/>
            <a:ext cx="3628572" cy="584775"/>
          </a:xfrm>
          <a:prstGeom prst="rect">
            <a:avLst/>
          </a:prstGeom>
          <a:noFill/>
        </p:spPr>
        <p:txBody>
          <a:bodyPr wrap="square" rtlCol="1">
            <a:spAutoFit/>
          </a:bodyPr>
          <a:lstStyle/>
          <a:p>
            <a:r>
              <a:rPr lang="fa-IR" sz="3200" dirty="0" smtClean="0">
                <a:solidFill>
                  <a:srgbClr val="F70303"/>
                </a:solidFill>
                <a:cs typeface="B Zar" panose="00000400000000000000" pitchFamily="2" charset="-78"/>
              </a:rPr>
              <a:t>1-تعداد گره =تعداد شاخه</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ياد اوري (ليست تعميم يافته)</a:t>
            </a:r>
            <a:endParaRPr lang="fa-IR" dirty="0"/>
          </a:p>
        </p:txBody>
      </p:sp>
      <p:sp>
        <p:nvSpPr>
          <p:cNvPr id="4" name="Footer Placeholder 3"/>
          <p:cNvSpPr>
            <a:spLocks noGrp="1"/>
          </p:cNvSpPr>
          <p:nvPr>
            <p:ph type="ftr" sz="quarter" idx="11"/>
          </p:nvPr>
        </p:nvSpPr>
        <p:spPr/>
        <p:txBody>
          <a:bodyPr/>
          <a:lstStyle/>
          <a:p>
            <a:pPr>
              <a:defRPr/>
            </a:pPr>
            <a:r>
              <a:rPr lang="fa-IR" dirty="0" smtClean="0"/>
              <a:t>دانشگاه کاشان دانشکده برق و کامپيوتر</a:t>
            </a:r>
            <a:endParaRPr lang="en-US" dirty="0"/>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pPr>
                <a:defRPr/>
              </a:pPr>
              <a:t>8</a:t>
            </a:fld>
            <a:endParaRPr lang="en-US"/>
          </a:p>
        </p:txBody>
      </p:sp>
      <p:grpSp>
        <p:nvGrpSpPr>
          <p:cNvPr id="18" name="Group 17"/>
          <p:cNvGrpSpPr/>
          <p:nvPr/>
        </p:nvGrpSpPr>
        <p:grpSpPr>
          <a:xfrm>
            <a:off x="672645" y="3095174"/>
            <a:ext cx="7584163" cy="1586818"/>
            <a:chOff x="1093560" y="2456545"/>
            <a:chExt cx="7584163" cy="1586818"/>
          </a:xfrm>
        </p:grpSpPr>
        <p:sp>
          <p:nvSpPr>
            <p:cNvPr id="7" name="Rectangle 12"/>
            <p:cNvSpPr>
              <a:spLocks noChangeArrowheads="1"/>
            </p:cNvSpPr>
            <p:nvPr/>
          </p:nvSpPr>
          <p:spPr bwMode="auto">
            <a:xfrm>
              <a:off x="2723242" y="2471285"/>
              <a:ext cx="876300" cy="476250"/>
            </a:xfrm>
            <a:prstGeom prst="rect">
              <a:avLst/>
            </a:prstGeom>
            <a:noFill/>
            <a:ln w="9525">
              <a:solidFill>
                <a:schemeClr val="tx1"/>
              </a:solidFill>
              <a:miter lim="800000"/>
              <a:headEnd/>
              <a:tailEnd/>
            </a:ln>
            <a:effectLst/>
          </p:spPr>
          <p:txBody>
            <a:bodyPr wrap="none" anchor="ctr"/>
            <a:lstStyle/>
            <a:p>
              <a:pPr algn="ctr" rtl="0"/>
              <a:r>
                <a:rPr lang="en-US" sz="1800" b="1" dirty="0" smtClean="0">
                  <a:latin typeface="Times New Roman" pitchFamily="18" charset="0"/>
                </a:rPr>
                <a:t>a</a:t>
              </a:r>
              <a:endParaRPr lang="fa-IR" sz="1800" b="1" dirty="0">
                <a:latin typeface="Times New Roman" pitchFamily="18" charset="0"/>
              </a:endParaRPr>
            </a:p>
          </p:txBody>
        </p:sp>
        <p:sp>
          <p:nvSpPr>
            <p:cNvPr id="8" name="Rectangle 13"/>
            <p:cNvSpPr>
              <a:spLocks noChangeArrowheads="1"/>
            </p:cNvSpPr>
            <p:nvPr/>
          </p:nvSpPr>
          <p:spPr bwMode="auto">
            <a:xfrm>
              <a:off x="4412337" y="2485799"/>
              <a:ext cx="876300" cy="476250"/>
            </a:xfrm>
            <a:prstGeom prst="rect">
              <a:avLst/>
            </a:prstGeom>
            <a:noFill/>
            <a:ln w="9525">
              <a:solidFill>
                <a:schemeClr val="tx1"/>
              </a:solidFill>
              <a:miter lim="800000"/>
              <a:headEnd/>
              <a:tailEnd/>
            </a:ln>
            <a:effectLst/>
          </p:spPr>
          <p:txBody>
            <a:bodyPr wrap="none" anchor="ctr"/>
            <a:lstStyle/>
            <a:p>
              <a:pPr algn="l" rtl="0"/>
              <a:endParaRPr lang="fa-IR"/>
            </a:p>
          </p:txBody>
        </p:sp>
        <p:sp>
          <p:nvSpPr>
            <p:cNvPr id="9" name="Rectangle 14"/>
            <p:cNvSpPr>
              <a:spLocks noChangeArrowheads="1"/>
            </p:cNvSpPr>
            <p:nvPr/>
          </p:nvSpPr>
          <p:spPr bwMode="auto">
            <a:xfrm>
              <a:off x="1093560" y="2456545"/>
              <a:ext cx="876300" cy="476250"/>
            </a:xfrm>
            <a:prstGeom prst="rect">
              <a:avLst/>
            </a:prstGeom>
            <a:noFill/>
            <a:ln w="9525">
              <a:solidFill>
                <a:schemeClr val="tx1"/>
              </a:solidFill>
              <a:miter lim="800000"/>
              <a:headEnd/>
              <a:tailEnd/>
            </a:ln>
            <a:effectLst/>
          </p:spPr>
          <p:txBody>
            <a:bodyPr wrap="none" anchor="ctr"/>
            <a:lstStyle/>
            <a:p>
              <a:pPr algn="ctr" rtl="0"/>
              <a:r>
                <a:rPr lang="en-US" sz="1800" b="1" dirty="0" smtClean="0">
                  <a:latin typeface="Times New Roman" pitchFamily="18" charset="0"/>
                </a:rPr>
                <a:t>A</a:t>
              </a:r>
              <a:endParaRPr lang="fa-IR" sz="1800" b="1" dirty="0">
                <a:latin typeface="Times New Roman" pitchFamily="18" charset="0"/>
              </a:endParaRPr>
            </a:p>
          </p:txBody>
        </p:sp>
        <p:sp>
          <p:nvSpPr>
            <p:cNvPr id="10" name="Line 33"/>
            <p:cNvSpPr>
              <a:spLocks noChangeShapeType="1"/>
            </p:cNvSpPr>
            <p:nvPr/>
          </p:nvSpPr>
          <p:spPr bwMode="auto">
            <a:xfrm>
              <a:off x="1939471" y="2740706"/>
              <a:ext cx="762000" cy="0"/>
            </a:xfrm>
            <a:prstGeom prst="line">
              <a:avLst/>
            </a:prstGeom>
            <a:noFill/>
            <a:ln w="38100">
              <a:solidFill>
                <a:srgbClr val="FF0000"/>
              </a:solidFill>
              <a:round/>
              <a:headEnd/>
              <a:tailEnd type="triangle" w="med" len="med"/>
            </a:ln>
            <a:effectLst/>
          </p:spPr>
          <p:txBody>
            <a:bodyPr wrap="none" anchor="ctr"/>
            <a:lstStyle/>
            <a:p>
              <a:pPr algn="l" rtl="0"/>
              <a:endParaRPr lang="fa-IR"/>
            </a:p>
          </p:txBody>
        </p:sp>
        <p:sp>
          <p:nvSpPr>
            <p:cNvPr id="11" name="Line 33"/>
            <p:cNvSpPr>
              <a:spLocks noChangeShapeType="1"/>
            </p:cNvSpPr>
            <p:nvPr/>
          </p:nvSpPr>
          <p:spPr bwMode="auto">
            <a:xfrm>
              <a:off x="3652157" y="2711677"/>
              <a:ext cx="762000" cy="0"/>
            </a:xfrm>
            <a:prstGeom prst="line">
              <a:avLst/>
            </a:prstGeom>
            <a:noFill/>
            <a:ln w="38100">
              <a:solidFill>
                <a:srgbClr val="F70303"/>
              </a:solidFill>
              <a:round/>
              <a:headEnd/>
              <a:tailEnd type="triangle" w="med" len="med"/>
            </a:ln>
            <a:effectLst/>
          </p:spPr>
          <p:txBody>
            <a:bodyPr wrap="none" anchor="ctr"/>
            <a:lstStyle/>
            <a:p>
              <a:pPr algn="l" rtl="0"/>
              <a:endParaRPr lang="fa-IR"/>
            </a:p>
          </p:txBody>
        </p:sp>
        <p:sp>
          <p:nvSpPr>
            <p:cNvPr id="12" name="Line 44"/>
            <p:cNvSpPr>
              <a:spLocks noChangeShapeType="1"/>
            </p:cNvSpPr>
            <p:nvPr/>
          </p:nvSpPr>
          <p:spPr bwMode="auto">
            <a:xfrm>
              <a:off x="4839607" y="2775177"/>
              <a:ext cx="0" cy="762000"/>
            </a:xfrm>
            <a:prstGeom prst="line">
              <a:avLst/>
            </a:prstGeom>
            <a:noFill/>
            <a:ln w="28575">
              <a:solidFill>
                <a:srgbClr val="F70303"/>
              </a:solidFill>
              <a:round/>
              <a:headEnd type="oval" w="med" len="med"/>
              <a:tailEnd type="triangle" w="med" len="med"/>
            </a:ln>
            <a:effectLst/>
          </p:spPr>
          <p:txBody>
            <a:bodyPr wrap="none" anchor="ctr"/>
            <a:lstStyle/>
            <a:p>
              <a:pPr algn="l" rtl="0"/>
              <a:endParaRPr lang="fa-IR"/>
            </a:p>
          </p:txBody>
        </p:sp>
        <p:sp>
          <p:nvSpPr>
            <p:cNvPr id="13" name="Rectangle 12"/>
            <p:cNvSpPr>
              <a:spLocks noChangeArrowheads="1"/>
            </p:cNvSpPr>
            <p:nvPr/>
          </p:nvSpPr>
          <p:spPr bwMode="auto">
            <a:xfrm>
              <a:off x="6112328" y="3552599"/>
              <a:ext cx="876300" cy="476250"/>
            </a:xfrm>
            <a:prstGeom prst="rect">
              <a:avLst/>
            </a:prstGeom>
            <a:noFill/>
            <a:ln w="9525">
              <a:solidFill>
                <a:schemeClr val="tx1"/>
              </a:solidFill>
              <a:miter lim="800000"/>
              <a:headEnd/>
              <a:tailEnd/>
            </a:ln>
            <a:effectLst/>
          </p:spPr>
          <p:txBody>
            <a:bodyPr wrap="none" anchor="ctr"/>
            <a:lstStyle/>
            <a:p>
              <a:pPr algn="ctr" rtl="0"/>
              <a:r>
                <a:rPr lang="en-US" sz="1800" b="1" dirty="0" smtClean="0">
                  <a:latin typeface="Times New Roman" pitchFamily="18" charset="0"/>
                </a:rPr>
                <a:t>b</a:t>
              </a:r>
              <a:endParaRPr lang="fa-IR" sz="1800" b="1" dirty="0">
                <a:latin typeface="Times New Roman" pitchFamily="18" charset="0"/>
              </a:endParaRPr>
            </a:p>
          </p:txBody>
        </p:sp>
        <p:sp>
          <p:nvSpPr>
            <p:cNvPr id="14" name="Rectangle 13"/>
            <p:cNvSpPr>
              <a:spLocks noChangeArrowheads="1"/>
            </p:cNvSpPr>
            <p:nvPr/>
          </p:nvSpPr>
          <p:spPr bwMode="auto">
            <a:xfrm>
              <a:off x="7801423" y="3567113"/>
              <a:ext cx="876300" cy="476250"/>
            </a:xfrm>
            <a:prstGeom prst="rect">
              <a:avLst/>
            </a:prstGeom>
            <a:noFill/>
            <a:ln w="9525">
              <a:solidFill>
                <a:schemeClr val="tx1"/>
              </a:solidFill>
              <a:miter lim="800000"/>
              <a:headEnd/>
              <a:tailEnd/>
            </a:ln>
            <a:effectLst/>
          </p:spPr>
          <p:txBody>
            <a:bodyPr wrap="none" anchor="ctr"/>
            <a:lstStyle/>
            <a:p>
              <a:pPr algn="ctr" rtl="0"/>
              <a:r>
                <a:rPr lang="en-US" sz="1800" b="1" dirty="0" smtClean="0">
                  <a:latin typeface="Times New Roman" pitchFamily="18" charset="0"/>
                </a:rPr>
                <a:t>c</a:t>
              </a:r>
              <a:endParaRPr lang="fa-IR" sz="1800" b="1" dirty="0">
                <a:latin typeface="Times New Roman" pitchFamily="18" charset="0"/>
              </a:endParaRPr>
            </a:p>
          </p:txBody>
        </p:sp>
        <p:sp>
          <p:nvSpPr>
            <p:cNvPr id="15" name="Rectangle 14"/>
            <p:cNvSpPr>
              <a:spLocks noChangeArrowheads="1"/>
            </p:cNvSpPr>
            <p:nvPr/>
          </p:nvSpPr>
          <p:spPr bwMode="auto">
            <a:xfrm>
              <a:off x="4482646" y="3537859"/>
              <a:ext cx="876300" cy="476250"/>
            </a:xfrm>
            <a:prstGeom prst="rect">
              <a:avLst/>
            </a:prstGeom>
            <a:noFill/>
            <a:ln w="9525">
              <a:solidFill>
                <a:schemeClr val="tx1"/>
              </a:solidFill>
              <a:miter lim="800000"/>
              <a:headEnd/>
              <a:tailEnd/>
            </a:ln>
            <a:effectLst/>
          </p:spPr>
          <p:txBody>
            <a:bodyPr wrap="none" anchor="ctr"/>
            <a:lstStyle/>
            <a:p>
              <a:pPr algn="ctr" rtl="0"/>
              <a:r>
                <a:rPr lang="en-US" sz="1800" b="1" dirty="0" smtClean="0">
                  <a:latin typeface="Times New Roman" pitchFamily="18" charset="0"/>
                </a:rPr>
                <a:t>Z</a:t>
              </a:r>
              <a:endParaRPr lang="fa-IR" sz="1800" b="1" dirty="0">
                <a:latin typeface="Times New Roman" pitchFamily="18" charset="0"/>
              </a:endParaRPr>
            </a:p>
          </p:txBody>
        </p:sp>
        <p:sp>
          <p:nvSpPr>
            <p:cNvPr id="16" name="Line 33"/>
            <p:cNvSpPr>
              <a:spLocks noChangeShapeType="1"/>
            </p:cNvSpPr>
            <p:nvPr/>
          </p:nvSpPr>
          <p:spPr bwMode="auto">
            <a:xfrm>
              <a:off x="5328557" y="3822020"/>
              <a:ext cx="762000" cy="0"/>
            </a:xfrm>
            <a:prstGeom prst="line">
              <a:avLst/>
            </a:prstGeom>
            <a:noFill/>
            <a:ln w="38100">
              <a:solidFill>
                <a:srgbClr val="FF0000"/>
              </a:solidFill>
              <a:round/>
              <a:headEnd/>
              <a:tailEnd type="triangle" w="med" len="med"/>
            </a:ln>
            <a:effectLst/>
          </p:spPr>
          <p:txBody>
            <a:bodyPr wrap="none" anchor="ctr"/>
            <a:lstStyle/>
            <a:p>
              <a:pPr algn="l" rtl="0"/>
              <a:endParaRPr lang="fa-IR"/>
            </a:p>
          </p:txBody>
        </p:sp>
        <p:sp>
          <p:nvSpPr>
            <p:cNvPr id="17" name="Line 33"/>
            <p:cNvSpPr>
              <a:spLocks noChangeShapeType="1"/>
            </p:cNvSpPr>
            <p:nvPr/>
          </p:nvSpPr>
          <p:spPr bwMode="auto">
            <a:xfrm>
              <a:off x="7041243" y="3792991"/>
              <a:ext cx="762000" cy="0"/>
            </a:xfrm>
            <a:prstGeom prst="line">
              <a:avLst/>
            </a:prstGeom>
            <a:noFill/>
            <a:ln w="38100">
              <a:solidFill>
                <a:srgbClr val="FF0000"/>
              </a:solidFill>
              <a:round/>
              <a:headEnd/>
              <a:tailEnd type="triangle" w="med" len="med"/>
            </a:ln>
            <a:effectLst/>
          </p:spPr>
          <p:txBody>
            <a:bodyPr wrap="none" anchor="ctr"/>
            <a:lstStyle/>
            <a:p>
              <a:pPr algn="l" rtl="0"/>
              <a:endParaRPr lang="fa-IR"/>
            </a:p>
          </p:txBody>
        </p:sp>
      </p:grpSp>
      <p:sp>
        <p:nvSpPr>
          <p:cNvPr id="19" name="Rectangle 18"/>
          <p:cNvSpPr/>
          <p:nvPr/>
        </p:nvSpPr>
        <p:spPr>
          <a:xfrm>
            <a:off x="827313" y="1694804"/>
            <a:ext cx="4526790" cy="861774"/>
          </a:xfrm>
          <a:prstGeom prst="rect">
            <a:avLst/>
          </a:prstGeom>
        </p:spPr>
        <p:txBody>
          <a:bodyPr wrap="square">
            <a:spAutoFit/>
          </a:bodyPr>
          <a:lstStyle/>
          <a:p>
            <a:pPr algn="l" rtl="0">
              <a:spcBef>
                <a:spcPct val="50000"/>
              </a:spcBef>
            </a:pPr>
            <a:r>
              <a:rPr lang="en-US" sz="2000" dirty="0" smtClean="0">
                <a:latin typeface="Times New Roman" pitchFamily="18" charset="0"/>
              </a:rPr>
              <a:t>A=(a, (</a:t>
            </a:r>
            <a:r>
              <a:rPr lang="en-US" sz="2000" dirty="0" err="1" smtClean="0">
                <a:latin typeface="Times New Roman" pitchFamily="18" charset="0"/>
              </a:rPr>
              <a:t>b,c</a:t>
            </a:r>
            <a:r>
              <a:rPr lang="en-US" sz="2000" dirty="0" smtClean="0">
                <a:latin typeface="Times New Roman" pitchFamily="18" charset="0"/>
              </a:rPr>
              <a:t>) )</a:t>
            </a:r>
          </a:p>
          <a:p>
            <a:pPr algn="l" rtl="0">
              <a:spcBef>
                <a:spcPct val="50000"/>
              </a:spcBef>
            </a:pPr>
            <a:r>
              <a:rPr lang="en-US" sz="2000" dirty="0" smtClean="0">
                <a:latin typeface="Times New Roman" pitchFamily="18" charset="0"/>
              </a:rPr>
              <a:t>A(a, Z(</a:t>
            </a:r>
            <a:r>
              <a:rPr lang="en-US" sz="2000" dirty="0" err="1" smtClean="0">
                <a:latin typeface="Times New Roman" pitchFamily="18" charset="0"/>
              </a:rPr>
              <a:t>b,c</a:t>
            </a:r>
            <a:r>
              <a:rPr lang="en-US" sz="2000" dirty="0" smtClean="0">
                <a:latin typeface="Times New Roman" pitchFamily="18" charset="0"/>
              </a:rPr>
              <a:t>) )</a:t>
            </a:r>
            <a:endParaRPr lang="en-US" sz="2000" dirty="0">
              <a:latin typeface="Times New Roman" pitchFamily="18" charset="0"/>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cs typeface="B Zar" panose="00000400000000000000" pitchFamily="2" charset="-78"/>
              </a:rPr>
              <a:t>بازنمايي درخت ها</a:t>
            </a:r>
            <a:endParaRPr lang="fa-IR" dirty="0">
              <a:cs typeface="B Zar" panose="00000400000000000000" pitchFamily="2" charset="-78"/>
            </a:endParaRPr>
          </a:p>
        </p:txBody>
      </p:sp>
      <p:sp>
        <p:nvSpPr>
          <p:cNvPr id="3" name="Content Placeholder 2"/>
          <p:cNvSpPr>
            <a:spLocks noGrp="1"/>
          </p:cNvSpPr>
          <p:nvPr>
            <p:ph idx="1"/>
          </p:nvPr>
        </p:nvSpPr>
        <p:spPr>
          <a:xfrm>
            <a:off x="4238170" y="1654629"/>
            <a:ext cx="4325259" cy="4365171"/>
          </a:xfrm>
        </p:spPr>
        <p:txBody>
          <a:bodyPr/>
          <a:lstStyle/>
          <a:p>
            <a:r>
              <a:rPr lang="fa-IR" dirty="0" smtClean="0">
                <a:cs typeface="B Zar" panose="00000400000000000000" pitchFamily="2" charset="-78"/>
              </a:rPr>
              <a:t>نمايش درخت ها به صورت ليست هاي پيوندي</a:t>
            </a:r>
            <a:endParaRPr lang="fa-IR" dirty="0">
              <a:cs typeface="B Zar" panose="00000400000000000000" pitchFamily="2" charset="-78"/>
            </a:endParaRPr>
          </a:p>
        </p:txBody>
      </p:sp>
      <p:sp>
        <p:nvSpPr>
          <p:cNvPr id="4" name="Footer Placeholder 3"/>
          <p:cNvSpPr>
            <a:spLocks noGrp="1"/>
          </p:cNvSpPr>
          <p:nvPr>
            <p:ph type="ftr" sz="quarter" idx="11"/>
          </p:nvPr>
        </p:nvSpPr>
        <p:spPr/>
        <p:txBody>
          <a:bodyPr/>
          <a:lstStyle/>
          <a:p>
            <a:pPr>
              <a:defRPr/>
            </a:pPr>
            <a:r>
              <a:rPr lang="fa-IR" dirty="0" smtClean="0">
                <a:cs typeface="B Zar" panose="00000400000000000000" pitchFamily="2" charset="-78"/>
              </a:rPr>
              <a:t>دانشگاه کاشان دانشکده برق و کامپيوتر</a:t>
            </a:r>
            <a:endParaRPr lang="en-US" dirty="0">
              <a:cs typeface="B Zar" panose="00000400000000000000" pitchFamily="2" charset="-78"/>
            </a:endParaRPr>
          </a:p>
        </p:txBody>
      </p:sp>
      <p:sp>
        <p:nvSpPr>
          <p:cNvPr id="5" name="Slide Number Placeholder 4"/>
          <p:cNvSpPr>
            <a:spLocks noGrp="1"/>
          </p:cNvSpPr>
          <p:nvPr>
            <p:ph type="sldNum" sz="quarter" idx="12"/>
          </p:nvPr>
        </p:nvSpPr>
        <p:spPr/>
        <p:txBody>
          <a:bodyPr/>
          <a:lstStyle/>
          <a:p>
            <a:pPr>
              <a:defRPr/>
            </a:pPr>
            <a:fld id="{693C2DDB-ADD9-4DD8-9D3A-A992FD079958}" type="slidenum">
              <a:rPr lang="ar-SA" smtClean="0">
                <a:cs typeface="B Zar" panose="00000400000000000000" pitchFamily="2" charset="-78"/>
              </a:rPr>
              <a:pPr>
                <a:defRPr/>
              </a:pPr>
              <a:t>9</a:t>
            </a:fld>
            <a:endParaRPr lang="en-US">
              <a:cs typeface="B Zar" panose="00000400000000000000" pitchFamily="2" charset="-78"/>
            </a:endParaRPr>
          </a:p>
        </p:txBody>
      </p:sp>
      <p:pic>
        <p:nvPicPr>
          <p:cNvPr id="6" name="Picture 4" descr="5"/>
          <p:cNvPicPr>
            <a:picLocks noChangeAspect="1" noChangeArrowheads="1"/>
          </p:cNvPicPr>
          <p:nvPr/>
        </p:nvPicPr>
        <p:blipFill>
          <a:blip r:embed="rId2">
            <a:clrChange>
              <a:clrFrom>
                <a:srgbClr val="FFFFFF"/>
              </a:clrFrom>
              <a:clrTo>
                <a:srgbClr val="FFFFFF">
                  <a:alpha val="0"/>
                </a:srgbClr>
              </a:clrTo>
            </a:clrChange>
          </a:blip>
          <a:srcRect l="2443" t="7530" r="4810" b="8025"/>
          <a:stretch>
            <a:fillRect/>
          </a:stretch>
        </p:blipFill>
        <p:spPr bwMode="auto">
          <a:xfrm>
            <a:off x="-228372" y="1335314"/>
            <a:ext cx="4300537" cy="3018972"/>
          </a:xfrm>
          <a:prstGeom prst="rect">
            <a:avLst/>
          </a:prstGeom>
          <a:noFill/>
        </p:spPr>
      </p:pic>
      <p:sp>
        <p:nvSpPr>
          <p:cNvPr id="7" name="Rectangle 6"/>
          <p:cNvSpPr/>
          <p:nvPr/>
        </p:nvSpPr>
        <p:spPr>
          <a:xfrm>
            <a:off x="4020456" y="3044633"/>
            <a:ext cx="4526790" cy="1292662"/>
          </a:xfrm>
          <a:prstGeom prst="rect">
            <a:avLst/>
          </a:prstGeom>
        </p:spPr>
        <p:txBody>
          <a:bodyPr wrap="square">
            <a:spAutoFit/>
          </a:bodyPr>
          <a:lstStyle/>
          <a:p>
            <a:pPr rtl="0">
              <a:spcBef>
                <a:spcPct val="50000"/>
              </a:spcBef>
            </a:pPr>
            <a:r>
              <a:rPr lang="fa-IR" sz="2400" dirty="0" smtClean="0">
                <a:solidFill>
                  <a:srgbClr val="040408"/>
                </a:solidFill>
                <a:latin typeface="Times New Roman" pitchFamily="18" charset="0"/>
                <a:cs typeface="B Zar" panose="00000400000000000000" pitchFamily="2" charset="-78"/>
              </a:rPr>
              <a:t>درخت روبرو را مي توان در قالب ليست به صورت زير نشان داد</a:t>
            </a:r>
            <a:endParaRPr lang="en-US" sz="2400" dirty="0" smtClean="0">
              <a:solidFill>
                <a:srgbClr val="040408"/>
              </a:solidFill>
              <a:latin typeface="Times New Roman" pitchFamily="18" charset="0"/>
              <a:cs typeface="B Zar" panose="00000400000000000000" pitchFamily="2" charset="-78"/>
            </a:endParaRPr>
          </a:p>
          <a:p>
            <a:pPr rtl="0">
              <a:spcBef>
                <a:spcPct val="50000"/>
              </a:spcBef>
            </a:pPr>
            <a:r>
              <a:rPr lang="en-US" sz="2000" dirty="0" smtClean="0">
                <a:latin typeface="Times New Roman" pitchFamily="18" charset="0"/>
                <a:cs typeface="B Zar" panose="00000400000000000000" pitchFamily="2" charset="-78"/>
              </a:rPr>
              <a:t>(A(B(E(K ،L)،F)،C(G)،D(H(M)،I،J)))</a:t>
            </a:r>
            <a:endParaRPr lang="en-US" sz="2000" dirty="0">
              <a:latin typeface="Times New Roman" pitchFamily="18" charset="0"/>
              <a:cs typeface="B Zar" panose="00000400000000000000" pitchFamily="2" charset="-78"/>
            </a:endParaRPr>
          </a:p>
        </p:txBody>
      </p:sp>
      <p:pic>
        <p:nvPicPr>
          <p:cNvPr id="63490" name="Picture 2"/>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652010" y="4673601"/>
            <a:ext cx="7561939" cy="1657577"/>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Zar"/>
      </a:majorFont>
      <a:minorFont>
        <a:latin typeface="Tahoma"/>
        <a:ea typeface=""/>
        <a:cs typeface="Za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457200" marR="0" indent="-457200" algn="ctr" defTabSz="914400" rtl="0" eaLnBrk="1" fontAlgn="base" latinLnBrk="0" hangingPunct="1">
          <a:lnSpc>
            <a:spcPct val="100000"/>
          </a:lnSpc>
          <a:spcBef>
            <a:spcPct val="50000"/>
          </a:spcBef>
          <a:spcAft>
            <a:spcPct val="0"/>
          </a:spcAft>
          <a:buClr>
            <a:srgbClr val="A50021"/>
          </a:buClr>
          <a:buSzTx/>
          <a:buFont typeface="Wingdings" pitchFamily="2" charset="2"/>
          <a:buChar char="ü"/>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38100" cap="flat" cmpd="sng" algn="ctr">
          <a:solidFill>
            <a:srgbClr val="FF0000"/>
          </a:solidFill>
          <a:prstDash val="solid"/>
          <a:round/>
          <a:headEnd type="none" w="med" len="med"/>
          <a:tailEnd type="triangle" w="med" len="med"/>
        </a:ln>
        <a:effectLst/>
      </a:spPr>
      <a:bodyPr vert="horz" wrap="none" lIns="91440" tIns="45720" rIns="91440" bIns="45720" numCol="1" anchor="ctr" anchorCtr="0" compatLnSpc="1">
        <a:prstTxWarp prst="textNoShape">
          <a:avLst/>
        </a:prstTxWarp>
        <a:spAutoFit/>
      </a:bodyPr>
      <a:lstStyle>
        <a:defPPr marL="457200" marR="0" indent="-457200" algn="ctr" defTabSz="914400" rtl="0" eaLnBrk="1" fontAlgn="base" latinLnBrk="0" hangingPunct="1">
          <a:lnSpc>
            <a:spcPct val="100000"/>
          </a:lnSpc>
          <a:spcBef>
            <a:spcPct val="50000"/>
          </a:spcBef>
          <a:spcAft>
            <a:spcPct val="0"/>
          </a:spcAft>
          <a:buClr>
            <a:srgbClr val="A50021"/>
          </a:buClr>
          <a:buSzTx/>
          <a:buFont typeface="Wingdings" pitchFamily="2" charset="2"/>
          <a:buChar char="ü"/>
          <a:tabLst/>
          <a:defRPr kumimoji="0" lang="en-US" sz="1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cs typeface="Times New Roman" pitchFamily="18"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13472</TotalTime>
  <Words>732</Words>
  <Application>Microsoft Office PowerPoint</Application>
  <PresentationFormat>On-screen Show (4:3)</PresentationFormat>
  <Paragraphs>111</Paragraphs>
  <Slides>12</Slides>
  <Notes>1</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Zar</vt:lpstr>
      <vt:lpstr>B Zar</vt:lpstr>
      <vt:lpstr>Times New Roman</vt:lpstr>
      <vt:lpstr>Wingdings</vt:lpstr>
      <vt:lpstr>Arial</vt:lpstr>
      <vt:lpstr>AGA Arabesque</vt:lpstr>
      <vt:lpstr>Tahoma</vt:lpstr>
      <vt:lpstr>Blueprint</vt:lpstr>
      <vt:lpstr>درختها</vt:lpstr>
      <vt:lpstr>درختها</vt:lpstr>
      <vt:lpstr>درخت ها</vt:lpstr>
      <vt:lpstr>تعريف درخت</vt:lpstr>
      <vt:lpstr>اصطلاحات مربوط به درخت ها</vt:lpstr>
      <vt:lpstr>اصطلاحات مربوط به درخت ها</vt:lpstr>
      <vt:lpstr>اصطلاحات مربوط به درخت ها</vt:lpstr>
      <vt:lpstr>ياد اوري (ليست تعميم يافته)</vt:lpstr>
      <vt:lpstr>بازنمايي درخت ها</vt:lpstr>
      <vt:lpstr>بازنمايي درخت ها</vt:lpstr>
      <vt:lpstr>بازنمايي درخت ها</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structure</dc:title>
  <dc:creator>A.Mirzaei</dc:creator>
  <cp:lastModifiedBy>SM Vahidipour</cp:lastModifiedBy>
  <cp:revision>1786</cp:revision>
  <dcterms:created xsi:type="dcterms:W3CDTF">2000-10-26T15:38:46Z</dcterms:created>
  <dcterms:modified xsi:type="dcterms:W3CDTF">2020-05-16T03:50:42Z</dcterms:modified>
</cp:coreProperties>
</file>